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31"/>
  </p:notesMasterIdLst>
  <p:sldIdLst>
    <p:sldId id="708" r:id="rId5"/>
    <p:sldId id="714" r:id="rId6"/>
    <p:sldId id="702" r:id="rId7"/>
    <p:sldId id="749" r:id="rId8"/>
    <p:sldId id="743" r:id="rId9"/>
    <p:sldId id="312" r:id="rId10"/>
    <p:sldId id="289" r:id="rId11"/>
    <p:sldId id="731" r:id="rId12"/>
    <p:sldId id="732" r:id="rId13"/>
    <p:sldId id="713" r:id="rId14"/>
    <p:sldId id="738" r:id="rId15"/>
    <p:sldId id="735" r:id="rId16"/>
    <p:sldId id="744" r:id="rId17"/>
    <p:sldId id="756" r:id="rId18"/>
    <p:sldId id="757" r:id="rId19"/>
    <p:sldId id="740" r:id="rId20"/>
    <p:sldId id="755" r:id="rId21"/>
    <p:sldId id="748" r:id="rId22"/>
    <p:sldId id="745" r:id="rId23"/>
    <p:sldId id="694" r:id="rId24"/>
    <p:sldId id="750" r:id="rId25"/>
    <p:sldId id="752" r:id="rId26"/>
    <p:sldId id="753" r:id="rId27"/>
    <p:sldId id="431" r:id="rId28"/>
    <p:sldId id="741" r:id="rId29"/>
    <p:sldId id="742" r:id="rId30"/>
  </p:sldIdLst>
  <p:sldSz cx="12192000" cy="6858000"/>
  <p:notesSz cx="6794500" cy="99187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ke van Avesaath" initials="AA" lastIdx="4" clrIdx="0">
    <p:extLst>
      <p:ext uri="{19B8F6BF-5375-455C-9EA6-DF929625EA0E}">
        <p15:presenceInfo xmlns:p15="http://schemas.microsoft.com/office/powerpoint/2012/main" userId="S::avesaath@zorgdomein.nl::847217db-6dfc-4b62-8346-a075c5e23698" providerId="AD"/>
      </p:ext>
    </p:extLst>
  </p:cmAuthor>
  <p:cmAuthor id="2" name="Evelien de Wit" initials="EdW" lastIdx="1" clrIdx="1">
    <p:extLst>
      <p:ext uri="{19B8F6BF-5375-455C-9EA6-DF929625EA0E}">
        <p15:presenceInfo xmlns:p15="http://schemas.microsoft.com/office/powerpoint/2012/main" userId="S::dewit@zorgdomein.nl::fada59c1-0863-4878-b16c-858ab7085988" providerId="AD"/>
      </p:ext>
    </p:extLst>
  </p:cmAuthor>
  <p:cmAuthor id="3" name="Els Satter" initials="ES" lastIdx="10" clrIdx="2">
    <p:extLst>
      <p:ext uri="{19B8F6BF-5375-455C-9EA6-DF929625EA0E}">
        <p15:presenceInfo xmlns:p15="http://schemas.microsoft.com/office/powerpoint/2012/main" userId="S::satter@zorgdomein.nl::03e891fd-6c0a-4c0e-8b58-85a6bd16f9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735472"/>
    <a:srgbClr val="FFFFFF"/>
    <a:srgbClr val="A5999A"/>
    <a:srgbClr val="FF6600"/>
    <a:srgbClr val="F3E4BF"/>
    <a:srgbClr val="67CFB8"/>
    <a:srgbClr val="0172CE"/>
    <a:srgbClr val="D6EBF6"/>
    <a:srgbClr val="E7EC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49" autoAdjust="0"/>
  </p:normalViewPr>
  <p:slideViewPr>
    <p:cSldViewPr snapToGrid="0">
      <p:cViewPr varScale="1">
        <p:scale>
          <a:sx n="104" d="100"/>
          <a:sy n="104" d="100"/>
        </p:scale>
        <p:origin x="83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65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7658"/>
          </a:xfrm>
          <a:prstGeom prst="rect">
            <a:avLst/>
          </a:prstGeom>
        </p:spPr>
        <p:txBody>
          <a:bodyPr vert="horz" lIns="91440" tIns="45720" rIns="91440" bIns="45720" rtlCol="0"/>
          <a:lstStyle>
            <a:lvl1pPr algn="r">
              <a:defRPr sz="1200"/>
            </a:lvl1pPr>
          </a:lstStyle>
          <a:p>
            <a:fld id="{54B5EBA8-3907-44A1-BA64-CB08D47A4DA6}" type="datetimeFigureOut">
              <a:rPr lang="en-US" smtClean="0"/>
              <a:t>10/17/2022</a:t>
            </a:fld>
            <a:endParaRPr lang="en-US"/>
          </a:p>
        </p:txBody>
      </p:sp>
      <p:sp>
        <p:nvSpPr>
          <p:cNvPr id="4" name="Slide Image Placeholder 3"/>
          <p:cNvSpPr>
            <a:spLocks noGrp="1" noRot="1" noChangeAspect="1"/>
          </p:cNvSpPr>
          <p:nvPr>
            <p:ph type="sldImg" idx="2"/>
          </p:nvPr>
        </p:nvSpPr>
        <p:spPr>
          <a:xfrm>
            <a:off x="422275" y="1239838"/>
            <a:ext cx="5949950" cy="33480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3374"/>
            <a:ext cx="5435600" cy="3905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1044"/>
            <a:ext cx="2944283" cy="49765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21044"/>
            <a:ext cx="2944283" cy="497656"/>
          </a:xfrm>
          <a:prstGeom prst="rect">
            <a:avLst/>
          </a:prstGeom>
        </p:spPr>
        <p:txBody>
          <a:bodyPr vert="horz" lIns="91440" tIns="45720" rIns="91440" bIns="45720" rtlCol="0" anchor="b"/>
          <a:lstStyle>
            <a:lvl1pPr algn="r">
              <a:defRPr sz="1200"/>
            </a:lvl1pPr>
          </a:lstStyle>
          <a:p>
            <a:fld id="{DDEF0C84-586F-45C0-ACB1-C517549AA871}" type="slidenum">
              <a:rPr lang="en-US" smtClean="0"/>
              <a:t>‹nr.›</a:t>
            </a:fld>
            <a:endParaRPr lang="en-US"/>
          </a:p>
        </p:txBody>
      </p:sp>
    </p:spTree>
    <p:extLst>
      <p:ext uri="{BB962C8B-B14F-4D97-AF65-F5344CB8AC3E}">
        <p14:creationId xmlns:p14="http://schemas.microsoft.com/office/powerpoint/2010/main" val="872559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EF0C84-586F-45C0-ACB1-C517549AA871}" type="slidenum">
              <a:rPr lang="en-US" smtClean="0"/>
              <a:t>11</a:t>
            </a:fld>
            <a:endParaRPr lang="en-US"/>
          </a:p>
        </p:txBody>
      </p:sp>
    </p:spTree>
    <p:extLst>
      <p:ext uri="{BB962C8B-B14F-4D97-AF65-F5344CB8AC3E}">
        <p14:creationId xmlns:p14="http://schemas.microsoft.com/office/powerpoint/2010/main" val="378388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EF0C84-586F-45C0-ACB1-C517549AA871}" type="slidenum">
              <a:rPr lang="en-US" smtClean="0"/>
              <a:t>19</a:t>
            </a:fld>
            <a:endParaRPr lang="en-US"/>
          </a:p>
        </p:txBody>
      </p:sp>
    </p:spTree>
    <p:extLst>
      <p:ext uri="{BB962C8B-B14F-4D97-AF65-F5344CB8AC3E}">
        <p14:creationId xmlns:p14="http://schemas.microsoft.com/office/powerpoint/2010/main" val="1472870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EF0C84-586F-45C0-ACB1-C517549AA871}" type="slidenum">
              <a:rPr lang="en-US" smtClean="0"/>
              <a:t>20</a:t>
            </a:fld>
            <a:endParaRPr lang="en-US"/>
          </a:p>
        </p:txBody>
      </p:sp>
    </p:spTree>
    <p:extLst>
      <p:ext uri="{BB962C8B-B14F-4D97-AF65-F5344CB8AC3E}">
        <p14:creationId xmlns:p14="http://schemas.microsoft.com/office/powerpoint/2010/main" val="171400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EF0C84-586F-45C0-ACB1-C517549AA871}" type="slidenum">
              <a:rPr lang="en-US" smtClean="0"/>
              <a:t>25</a:t>
            </a:fld>
            <a:endParaRPr lang="en-US"/>
          </a:p>
        </p:txBody>
      </p:sp>
    </p:spTree>
    <p:extLst>
      <p:ext uri="{BB962C8B-B14F-4D97-AF65-F5344CB8AC3E}">
        <p14:creationId xmlns:p14="http://schemas.microsoft.com/office/powerpoint/2010/main" val="3008549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ACAA8DA5-C451-D64B-9F7D-98146EECAB50}"/>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flipH="1">
            <a:off x="125999" y="126000"/>
            <a:ext cx="11944800" cy="6606000"/>
          </a:xfrm>
          <a:prstGeom prst="rect">
            <a:avLst/>
          </a:prstGeom>
        </p:spPr>
      </p:pic>
      <p:pic>
        <p:nvPicPr>
          <p:cNvPr id="36" name="Afbeelding 35">
            <a:extLst>
              <a:ext uri="{FF2B5EF4-FFF2-40B4-BE49-F238E27FC236}">
                <a16:creationId xmlns:a16="http://schemas.microsoft.com/office/drawing/2014/main" id="{27AE3FE3-5B4A-3242-A853-A74E930C0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 t="-3921" r="-2352" b="3921"/>
          <a:stretch/>
        </p:blipFill>
        <p:spPr>
          <a:xfrm rot="10800000" flipH="1">
            <a:off x="126000" y="126000"/>
            <a:ext cx="5264408" cy="3358651"/>
          </a:xfrm>
          <a:prstGeom prst="rect">
            <a:avLst/>
          </a:prstGeom>
        </p:spPr>
      </p:pic>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3711619"/>
            <a:ext cx="9144000" cy="1607721"/>
          </a:xfrm>
        </p:spPr>
        <p:txBody>
          <a:bodyPr wrap="square" lIns="0" tIns="0" rIns="0" bIns="0" anchor="b" anchorCtr="0">
            <a:noAutofit/>
          </a:bodyPr>
          <a:lstStyle>
            <a:lvl1pPr algn="l">
              <a:defRPr sz="5400" b="0" i="0">
                <a:solidFill>
                  <a:schemeClr val="bg1"/>
                </a:solidFill>
                <a:latin typeface="Rajdhani Medium" charset="0"/>
                <a:ea typeface="Rajdhani Medium" charset="0"/>
                <a:cs typeface="Rajdhani Medium" charset="0"/>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5445498"/>
            <a:ext cx="9144000" cy="516306"/>
          </a:xfrm>
        </p:spPr>
        <p:txBody>
          <a:bodyPr wrap="square" lIns="0" tIns="0" rIns="0" bIns="0">
            <a:noAutofit/>
          </a:bodyPr>
          <a:lstStyle>
            <a:lvl1pPr marL="0" indent="0" algn="l">
              <a:buNone/>
              <a:defRPr sz="2000" b="0" i="0">
                <a:solidFill>
                  <a:schemeClr val="accent2"/>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9" name="Afbeelding 8">
            <a:extLst>
              <a:ext uri="{FF2B5EF4-FFF2-40B4-BE49-F238E27FC236}">
                <a16:creationId xmlns:a16="http://schemas.microsoft.com/office/drawing/2014/main" id="{BED93E43-A1F6-1F4E-940E-15D0E762B9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667" y="380514"/>
            <a:ext cx="1438825" cy="4667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3">
            <a:extLst>
              <a:ext uri="{FF2B5EF4-FFF2-40B4-BE49-F238E27FC236}">
                <a16:creationId xmlns:a16="http://schemas.microsoft.com/office/drawing/2014/main" id="{41FFC411-340A-1849-B6C6-15873C66A207}"/>
              </a:ext>
            </a:extLst>
          </p:cNvPr>
          <p:cNvSpPr>
            <a:spLocks noGrp="1"/>
          </p:cNvSpPr>
          <p:nvPr>
            <p:ph type="dt" sz="half" idx="2"/>
          </p:nvPr>
        </p:nvSpPr>
        <p:spPr>
          <a:xfrm>
            <a:off x="8932863" y="6151100"/>
            <a:ext cx="2743200" cy="365125"/>
          </a:xfrm>
          <a:prstGeom prst="rect">
            <a:avLst/>
          </a:prstGeom>
        </p:spPr>
        <p:txBody>
          <a:bodyPr vert="horz" lIns="0" tIns="0" rIns="0" bIns="0" rtlCol="0" anchor="ctr"/>
          <a:lstStyle>
            <a:lvl1pPr algn="r">
              <a:defRPr lang="en-US" sz="1400">
                <a:solidFill>
                  <a:schemeClr val="bg1"/>
                </a:solidFill>
              </a:defRPr>
            </a:lvl1pPr>
          </a:lstStyle>
          <a:p>
            <a:endParaRPr lang="en-US"/>
          </a:p>
        </p:txBody>
      </p:sp>
    </p:spTree>
    <p:extLst>
      <p:ext uri="{BB962C8B-B14F-4D97-AF65-F5344CB8AC3E}">
        <p14:creationId xmlns:p14="http://schemas.microsoft.com/office/powerpoint/2010/main" val="3757299683"/>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8" pos="7602">
          <p15:clr>
            <a:srgbClr val="FBAE40"/>
          </p15:clr>
        </p15:guide>
        <p15:guide id="9" orient="horz" pos="42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Slide-0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23825" y="123825"/>
            <a:ext cx="5756274" cy="6608175"/>
          </a:xfrm>
          <a:prstGeom prst="rect">
            <a:avLst/>
          </a:prstGeom>
        </p:spPr>
      </p:pic>
      <p:pic>
        <p:nvPicPr>
          <p:cNvPr id="12" name="Afbeelding 11">
            <a:extLst>
              <a:ext uri="{FF2B5EF4-FFF2-40B4-BE49-F238E27FC236}">
                <a16:creationId xmlns:a16="http://schemas.microsoft.com/office/drawing/2014/main" id="{0506C59C-CA8D-834B-B62E-1F6174D07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41" t="-3921" r="-2364" b="3921"/>
          <a:stretch/>
        </p:blipFill>
        <p:spPr>
          <a:xfrm rot="10800000" flipH="1">
            <a:off x="123825" y="123825"/>
            <a:ext cx="5264408" cy="3358651"/>
          </a:xfrm>
          <a:prstGeom prst="rect">
            <a:avLst/>
          </a:prstGeom>
        </p:spPr>
      </p:pic>
      <p:sp>
        <p:nvSpPr>
          <p:cNvPr id="16" name="Rechthoek 15">
            <a:extLst>
              <a:ext uri="{FF2B5EF4-FFF2-40B4-BE49-F238E27FC236}">
                <a16:creationId xmlns:a16="http://schemas.microsoft.com/office/drawing/2014/main" id="{EC357E53-98E9-7149-A85C-4EBA619738E0}"/>
              </a:ext>
            </a:extLst>
          </p:cNvPr>
          <p:cNvSpPr/>
          <p:nvPr/>
        </p:nvSpPr>
        <p:spPr>
          <a:xfrm>
            <a:off x="5880099" y="126000"/>
            <a:ext cx="6185902"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6300000" y="4103400"/>
            <a:ext cx="5363588" cy="172887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Afbeelding 14">
            <a:extLst>
              <a:ext uri="{FF2B5EF4-FFF2-40B4-BE49-F238E27FC236}">
                <a16:creationId xmlns:a16="http://schemas.microsoft.com/office/drawing/2014/main" id="{3A9C5C1D-57AF-314A-83C0-8E7CE86747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
        <p:nvSpPr>
          <p:cNvPr id="17" name="Titel 1">
            <a:extLst>
              <a:ext uri="{FF2B5EF4-FFF2-40B4-BE49-F238E27FC236}">
                <a16:creationId xmlns:a16="http://schemas.microsoft.com/office/drawing/2014/main" id="{0FB987A4-6BC2-F14D-A23A-D27737EE8B23}"/>
              </a:ext>
            </a:extLst>
          </p:cNvPr>
          <p:cNvSpPr>
            <a:spLocks noGrp="1"/>
          </p:cNvSpPr>
          <p:nvPr>
            <p:ph type="ctrTitle"/>
          </p:nvPr>
        </p:nvSpPr>
        <p:spPr>
          <a:xfrm>
            <a:off x="6300000" y="1216733"/>
            <a:ext cx="5376063"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8" name="Text Placeholder 2"/>
          <p:cNvSpPr>
            <a:spLocks noGrp="1"/>
          </p:cNvSpPr>
          <p:nvPr>
            <p:ph type="body" sz="quarter" idx="15" hasCustomPrompt="1"/>
          </p:nvPr>
        </p:nvSpPr>
        <p:spPr>
          <a:xfrm>
            <a:off x="6300000" y="2178128"/>
            <a:ext cx="5364163" cy="1936672"/>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640083484"/>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Slide-0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23825" y="123824"/>
            <a:ext cx="5756274" cy="6608175"/>
          </a:xfrm>
          <a:prstGeom prst="rect">
            <a:avLst/>
          </a:prstGeom>
        </p:spPr>
      </p:pic>
      <p:pic>
        <p:nvPicPr>
          <p:cNvPr id="12" name="Afbeelding 11">
            <a:extLst>
              <a:ext uri="{FF2B5EF4-FFF2-40B4-BE49-F238E27FC236}">
                <a16:creationId xmlns:a16="http://schemas.microsoft.com/office/drawing/2014/main" id="{0506C59C-CA8D-834B-B62E-1F6174D07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41" t="-3921" r="-2364" b="3921"/>
          <a:stretch/>
        </p:blipFill>
        <p:spPr>
          <a:xfrm rot="10800000" flipH="1">
            <a:off x="123825" y="123825"/>
            <a:ext cx="5264408" cy="3358651"/>
          </a:xfrm>
          <a:prstGeom prst="rect">
            <a:avLst/>
          </a:prstGeom>
        </p:spPr>
      </p:pic>
      <p:sp>
        <p:nvSpPr>
          <p:cNvPr id="16" name="Rechthoek 15">
            <a:extLst>
              <a:ext uri="{FF2B5EF4-FFF2-40B4-BE49-F238E27FC236}">
                <a16:creationId xmlns:a16="http://schemas.microsoft.com/office/drawing/2014/main" id="{EC357E53-98E9-7149-A85C-4EBA619738E0}"/>
              </a:ext>
            </a:extLst>
          </p:cNvPr>
          <p:cNvSpPr/>
          <p:nvPr/>
        </p:nvSpPr>
        <p:spPr>
          <a:xfrm>
            <a:off x="5880099" y="126000"/>
            <a:ext cx="6185902"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6300000" y="4103400"/>
            <a:ext cx="5363588" cy="172887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Afbeelding 14">
            <a:extLst>
              <a:ext uri="{FF2B5EF4-FFF2-40B4-BE49-F238E27FC236}">
                <a16:creationId xmlns:a16="http://schemas.microsoft.com/office/drawing/2014/main" id="{3A9C5C1D-57AF-314A-83C0-8E7CE86747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
        <p:nvSpPr>
          <p:cNvPr id="17" name="Titel 1">
            <a:extLst>
              <a:ext uri="{FF2B5EF4-FFF2-40B4-BE49-F238E27FC236}">
                <a16:creationId xmlns:a16="http://schemas.microsoft.com/office/drawing/2014/main" id="{0FB987A4-6BC2-F14D-A23A-D27737EE8B23}"/>
              </a:ext>
            </a:extLst>
          </p:cNvPr>
          <p:cNvSpPr>
            <a:spLocks noGrp="1"/>
          </p:cNvSpPr>
          <p:nvPr>
            <p:ph type="ctrTitle"/>
          </p:nvPr>
        </p:nvSpPr>
        <p:spPr>
          <a:xfrm>
            <a:off x="6300000" y="1216733"/>
            <a:ext cx="5376063"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8" name="Text Placeholder 2"/>
          <p:cNvSpPr>
            <a:spLocks noGrp="1"/>
          </p:cNvSpPr>
          <p:nvPr>
            <p:ph type="body" sz="quarter" idx="15" hasCustomPrompt="1"/>
          </p:nvPr>
        </p:nvSpPr>
        <p:spPr>
          <a:xfrm>
            <a:off x="6300000" y="2178128"/>
            <a:ext cx="5364163" cy="1936672"/>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162443458"/>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Slide-0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825" y="123825"/>
            <a:ext cx="5756274" cy="6608175"/>
          </a:xfrm>
          <a:prstGeom prst="rect">
            <a:avLst/>
          </a:prstGeom>
        </p:spPr>
      </p:pic>
      <p:pic>
        <p:nvPicPr>
          <p:cNvPr id="12" name="Afbeelding 11">
            <a:extLst>
              <a:ext uri="{FF2B5EF4-FFF2-40B4-BE49-F238E27FC236}">
                <a16:creationId xmlns:a16="http://schemas.microsoft.com/office/drawing/2014/main" id="{0506C59C-CA8D-834B-B62E-1F6174D07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41" t="-3921" r="-2364" b="3921"/>
          <a:stretch/>
        </p:blipFill>
        <p:spPr>
          <a:xfrm rot="10800000" flipH="1">
            <a:off x="123825" y="123825"/>
            <a:ext cx="5264408" cy="3358651"/>
          </a:xfrm>
          <a:prstGeom prst="rect">
            <a:avLst/>
          </a:prstGeom>
        </p:spPr>
      </p:pic>
      <p:sp>
        <p:nvSpPr>
          <p:cNvPr id="16" name="Rechthoek 15">
            <a:extLst>
              <a:ext uri="{FF2B5EF4-FFF2-40B4-BE49-F238E27FC236}">
                <a16:creationId xmlns:a16="http://schemas.microsoft.com/office/drawing/2014/main" id="{EC357E53-98E9-7149-A85C-4EBA619738E0}"/>
              </a:ext>
            </a:extLst>
          </p:cNvPr>
          <p:cNvSpPr/>
          <p:nvPr/>
        </p:nvSpPr>
        <p:spPr>
          <a:xfrm>
            <a:off x="5880099" y="126000"/>
            <a:ext cx="6185902"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6300000" y="4103400"/>
            <a:ext cx="5363588" cy="172887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Afbeelding 14">
            <a:extLst>
              <a:ext uri="{FF2B5EF4-FFF2-40B4-BE49-F238E27FC236}">
                <a16:creationId xmlns:a16="http://schemas.microsoft.com/office/drawing/2014/main" id="{3A9C5C1D-57AF-314A-83C0-8E7CE86747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
        <p:nvSpPr>
          <p:cNvPr id="17" name="Titel 1">
            <a:extLst>
              <a:ext uri="{FF2B5EF4-FFF2-40B4-BE49-F238E27FC236}">
                <a16:creationId xmlns:a16="http://schemas.microsoft.com/office/drawing/2014/main" id="{0FB987A4-6BC2-F14D-A23A-D27737EE8B23}"/>
              </a:ext>
            </a:extLst>
          </p:cNvPr>
          <p:cNvSpPr>
            <a:spLocks noGrp="1"/>
          </p:cNvSpPr>
          <p:nvPr>
            <p:ph type="ctrTitle"/>
          </p:nvPr>
        </p:nvSpPr>
        <p:spPr>
          <a:xfrm>
            <a:off x="6300000" y="1216733"/>
            <a:ext cx="5376063"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8" name="Text Placeholder 2"/>
          <p:cNvSpPr>
            <a:spLocks noGrp="1"/>
          </p:cNvSpPr>
          <p:nvPr>
            <p:ph type="body" sz="quarter" idx="15" hasCustomPrompt="1"/>
          </p:nvPr>
        </p:nvSpPr>
        <p:spPr>
          <a:xfrm>
            <a:off x="6300000" y="2178128"/>
            <a:ext cx="5364163" cy="1936672"/>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2251089446"/>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_Slide-0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3825" y="123826"/>
            <a:ext cx="5756274" cy="6608174"/>
          </a:xfrm>
          <a:prstGeom prst="rect">
            <a:avLst/>
          </a:prstGeom>
        </p:spPr>
      </p:pic>
      <p:pic>
        <p:nvPicPr>
          <p:cNvPr id="12" name="Afbeelding 11">
            <a:extLst>
              <a:ext uri="{FF2B5EF4-FFF2-40B4-BE49-F238E27FC236}">
                <a16:creationId xmlns:a16="http://schemas.microsoft.com/office/drawing/2014/main" id="{0506C59C-CA8D-834B-B62E-1F6174D07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41" t="-3921" r="-2364" b="3921"/>
          <a:stretch/>
        </p:blipFill>
        <p:spPr>
          <a:xfrm rot="10800000" flipH="1">
            <a:off x="123825" y="123825"/>
            <a:ext cx="5264408" cy="3358651"/>
          </a:xfrm>
          <a:prstGeom prst="rect">
            <a:avLst/>
          </a:prstGeom>
        </p:spPr>
      </p:pic>
      <p:sp>
        <p:nvSpPr>
          <p:cNvPr id="16" name="Rechthoek 15">
            <a:extLst>
              <a:ext uri="{FF2B5EF4-FFF2-40B4-BE49-F238E27FC236}">
                <a16:creationId xmlns:a16="http://schemas.microsoft.com/office/drawing/2014/main" id="{EC357E53-98E9-7149-A85C-4EBA619738E0}"/>
              </a:ext>
            </a:extLst>
          </p:cNvPr>
          <p:cNvSpPr/>
          <p:nvPr/>
        </p:nvSpPr>
        <p:spPr>
          <a:xfrm>
            <a:off x="5880099" y="126000"/>
            <a:ext cx="6185902"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6300000" y="4103400"/>
            <a:ext cx="5363588" cy="172887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Afbeelding 14">
            <a:extLst>
              <a:ext uri="{FF2B5EF4-FFF2-40B4-BE49-F238E27FC236}">
                <a16:creationId xmlns:a16="http://schemas.microsoft.com/office/drawing/2014/main" id="{3A9C5C1D-57AF-314A-83C0-8E7CE86747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
        <p:nvSpPr>
          <p:cNvPr id="17" name="Titel 1">
            <a:extLst>
              <a:ext uri="{FF2B5EF4-FFF2-40B4-BE49-F238E27FC236}">
                <a16:creationId xmlns:a16="http://schemas.microsoft.com/office/drawing/2014/main" id="{0FB987A4-6BC2-F14D-A23A-D27737EE8B23}"/>
              </a:ext>
            </a:extLst>
          </p:cNvPr>
          <p:cNvSpPr>
            <a:spLocks noGrp="1"/>
          </p:cNvSpPr>
          <p:nvPr>
            <p:ph type="ctrTitle"/>
          </p:nvPr>
        </p:nvSpPr>
        <p:spPr>
          <a:xfrm>
            <a:off x="6300000" y="1216733"/>
            <a:ext cx="5376063"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8" name="Text Placeholder 2"/>
          <p:cNvSpPr>
            <a:spLocks noGrp="1"/>
          </p:cNvSpPr>
          <p:nvPr>
            <p:ph type="body" sz="quarter" idx="15" hasCustomPrompt="1"/>
          </p:nvPr>
        </p:nvSpPr>
        <p:spPr>
          <a:xfrm>
            <a:off x="6300000" y="2178128"/>
            <a:ext cx="5364163" cy="1936672"/>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519812194"/>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0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123825" y="123825"/>
            <a:ext cx="5756274" cy="6608175"/>
          </a:xfrm>
          <a:prstGeom prst="rect">
            <a:avLst/>
          </a:prstGeom>
        </p:spPr>
      </p:pic>
      <p:pic>
        <p:nvPicPr>
          <p:cNvPr id="12" name="Afbeelding 11">
            <a:extLst>
              <a:ext uri="{FF2B5EF4-FFF2-40B4-BE49-F238E27FC236}">
                <a16:creationId xmlns:a16="http://schemas.microsoft.com/office/drawing/2014/main" id="{0506C59C-CA8D-834B-B62E-1F6174D07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41" t="-3921" r="-2364" b="3921"/>
          <a:stretch/>
        </p:blipFill>
        <p:spPr>
          <a:xfrm rot="10800000" flipH="1">
            <a:off x="123825" y="123825"/>
            <a:ext cx="5264408" cy="3358651"/>
          </a:xfrm>
          <a:prstGeom prst="rect">
            <a:avLst/>
          </a:prstGeom>
        </p:spPr>
      </p:pic>
      <p:sp>
        <p:nvSpPr>
          <p:cNvPr id="16" name="Rechthoek 15">
            <a:extLst>
              <a:ext uri="{FF2B5EF4-FFF2-40B4-BE49-F238E27FC236}">
                <a16:creationId xmlns:a16="http://schemas.microsoft.com/office/drawing/2014/main" id="{EC357E53-98E9-7149-A85C-4EBA619738E0}"/>
              </a:ext>
            </a:extLst>
          </p:cNvPr>
          <p:cNvSpPr/>
          <p:nvPr/>
        </p:nvSpPr>
        <p:spPr>
          <a:xfrm>
            <a:off x="5880099" y="126000"/>
            <a:ext cx="6185902"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6300000" y="4103400"/>
            <a:ext cx="5363588" cy="172887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Afbeelding 14">
            <a:extLst>
              <a:ext uri="{FF2B5EF4-FFF2-40B4-BE49-F238E27FC236}">
                <a16:creationId xmlns:a16="http://schemas.microsoft.com/office/drawing/2014/main" id="{3A9C5C1D-57AF-314A-83C0-8E7CE86747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
        <p:nvSpPr>
          <p:cNvPr id="13" name="Titel 1">
            <a:extLst>
              <a:ext uri="{FF2B5EF4-FFF2-40B4-BE49-F238E27FC236}">
                <a16:creationId xmlns:a16="http://schemas.microsoft.com/office/drawing/2014/main" id="{0FB987A4-6BC2-F14D-A23A-D27737EE8B23}"/>
              </a:ext>
            </a:extLst>
          </p:cNvPr>
          <p:cNvSpPr>
            <a:spLocks noGrp="1"/>
          </p:cNvSpPr>
          <p:nvPr>
            <p:ph type="ctrTitle"/>
          </p:nvPr>
        </p:nvSpPr>
        <p:spPr>
          <a:xfrm>
            <a:off x="6300000" y="1216733"/>
            <a:ext cx="5376063"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7" name="Text Placeholder 2"/>
          <p:cNvSpPr>
            <a:spLocks noGrp="1"/>
          </p:cNvSpPr>
          <p:nvPr>
            <p:ph type="body" sz="quarter" idx="15" hasCustomPrompt="1"/>
          </p:nvPr>
        </p:nvSpPr>
        <p:spPr>
          <a:xfrm>
            <a:off x="6300000" y="2178128"/>
            <a:ext cx="5364163"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1856381155"/>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04">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A7281DFC-99B9-B645-8588-625152020D09}"/>
              </a:ext>
            </a:extLst>
          </p:cNvPr>
          <p:cNvSpPr/>
          <p:nvPr/>
        </p:nvSpPr>
        <p:spPr>
          <a:xfrm>
            <a:off x="126000" y="126000"/>
            <a:ext cx="9030696"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nl-NL" b="0" i="0" dirty="0">
              <a:latin typeface="Arial Regular" charset="0"/>
            </a:endParaRPr>
          </a:p>
        </p:txBody>
      </p:sp>
      <p:pic>
        <p:nvPicPr>
          <p:cNvPr id="14" name="Afbeelding 13">
            <a:extLst>
              <a:ext uri="{FF2B5EF4-FFF2-40B4-BE49-F238E27FC236}">
                <a16:creationId xmlns:a16="http://schemas.microsoft.com/office/drawing/2014/main" id="{AF1C6985-819C-5641-8035-2A1C5A99E9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56700" y="132172"/>
            <a:ext cx="2911475" cy="65936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540000" y="4103400"/>
            <a:ext cx="82083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Afbeelding 17">
            <a:extLst>
              <a:ext uri="{FF2B5EF4-FFF2-40B4-BE49-F238E27FC236}">
                <a16:creationId xmlns:a16="http://schemas.microsoft.com/office/drawing/2014/main" id="{6816B396-62DF-2244-B254-25AA0B0B3E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3"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8184900"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5" name="Text Placeholder 2"/>
          <p:cNvSpPr>
            <a:spLocks noGrp="1"/>
          </p:cNvSpPr>
          <p:nvPr>
            <p:ph type="body" sz="quarter" idx="15" hasCustomPrompt="1"/>
          </p:nvPr>
        </p:nvSpPr>
        <p:spPr>
          <a:xfrm>
            <a:off x="540000" y="2178128"/>
            <a:ext cx="8184900" cy="1909778"/>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953199142"/>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5768">
          <p15:clr>
            <a:srgbClr val="FBAE40"/>
          </p15:clr>
        </p15:guide>
        <p15:guide id="7" orient="horz" pos="2160">
          <p15:clr>
            <a:srgbClr val="FBAE40"/>
          </p15:clr>
        </p15:guide>
        <p15:guide id="8" pos="54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Slide-04">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A7281DFC-99B9-B645-8588-625152020D09}"/>
              </a:ext>
            </a:extLst>
          </p:cNvPr>
          <p:cNvSpPr/>
          <p:nvPr/>
        </p:nvSpPr>
        <p:spPr>
          <a:xfrm>
            <a:off x="126000" y="126000"/>
            <a:ext cx="9030696"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nl-NL" b="0" i="0" dirty="0">
              <a:latin typeface="Arial Regular" charset="0"/>
            </a:endParaRPr>
          </a:p>
        </p:txBody>
      </p:sp>
      <p:pic>
        <p:nvPicPr>
          <p:cNvPr id="14" name="Afbeelding 13">
            <a:extLst>
              <a:ext uri="{FF2B5EF4-FFF2-40B4-BE49-F238E27FC236}">
                <a16:creationId xmlns:a16="http://schemas.microsoft.com/office/drawing/2014/main" id="{AF1C6985-819C-5641-8035-2A1C5A99E9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56700" y="126000"/>
            <a:ext cx="2911475" cy="6606000"/>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540000" y="4103400"/>
            <a:ext cx="82083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Afbeelding 17">
            <a:extLst>
              <a:ext uri="{FF2B5EF4-FFF2-40B4-BE49-F238E27FC236}">
                <a16:creationId xmlns:a16="http://schemas.microsoft.com/office/drawing/2014/main" id="{6816B396-62DF-2244-B254-25AA0B0B3E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3"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8184900"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5" name="Text Placeholder 2"/>
          <p:cNvSpPr>
            <a:spLocks noGrp="1"/>
          </p:cNvSpPr>
          <p:nvPr>
            <p:ph type="body" sz="quarter" idx="15" hasCustomPrompt="1"/>
          </p:nvPr>
        </p:nvSpPr>
        <p:spPr>
          <a:xfrm>
            <a:off x="540000" y="2178128"/>
            <a:ext cx="8184900" cy="1909778"/>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579502805"/>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5768">
          <p15:clr>
            <a:srgbClr val="FBAE40"/>
          </p15:clr>
        </p15:guide>
        <p15:guide id="7" orient="horz" pos="2160">
          <p15:clr>
            <a:srgbClr val="FBAE40"/>
          </p15:clr>
        </p15:guide>
        <p15:guide id="8" pos="54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Slide-04">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A7281DFC-99B9-B645-8588-625152020D09}"/>
              </a:ext>
            </a:extLst>
          </p:cNvPr>
          <p:cNvSpPr/>
          <p:nvPr/>
        </p:nvSpPr>
        <p:spPr>
          <a:xfrm>
            <a:off x="126000" y="126000"/>
            <a:ext cx="9030696"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nl-NL" b="0" i="0" dirty="0">
              <a:latin typeface="Arial Regular" charset="0"/>
            </a:endParaRPr>
          </a:p>
        </p:txBody>
      </p:sp>
      <p:pic>
        <p:nvPicPr>
          <p:cNvPr id="14" name="Afbeelding 13">
            <a:extLst>
              <a:ext uri="{FF2B5EF4-FFF2-40B4-BE49-F238E27FC236}">
                <a16:creationId xmlns:a16="http://schemas.microsoft.com/office/drawing/2014/main" id="{AF1C6985-819C-5641-8035-2A1C5A99E9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56700" y="126000"/>
            <a:ext cx="2911475" cy="6606000"/>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540000" y="4103400"/>
            <a:ext cx="82083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Afbeelding 17">
            <a:extLst>
              <a:ext uri="{FF2B5EF4-FFF2-40B4-BE49-F238E27FC236}">
                <a16:creationId xmlns:a16="http://schemas.microsoft.com/office/drawing/2014/main" id="{6816B396-62DF-2244-B254-25AA0B0B3E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3"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8184900"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5" name="Text Placeholder 2"/>
          <p:cNvSpPr>
            <a:spLocks noGrp="1"/>
          </p:cNvSpPr>
          <p:nvPr>
            <p:ph type="body" sz="quarter" idx="15" hasCustomPrompt="1"/>
          </p:nvPr>
        </p:nvSpPr>
        <p:spPr>
          <a:xfrm>
            <a:off x="540000" y="2178128"/>
            <a:ext cx="8184900" cy="1909778"/>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609254566"/>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5768">
          <p15:clr>
            <a:srgbClr val="FBAE40"/>
          </p15:clr>
        </p15:guide>
        <p15:guide id="7" orient="horz" pos="2160">
          <p15:clr>
            <a:srgbClr val="FBAE40"/>
          </p15:clr>
        </p15:guide>
        <p15:guide id="8" pos="54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Slide-04">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A7281DFC-99B9-B645-8588-625152020D09}"/>
              </a:ext>
            </a:extLst>
          </p:cNvPr>
          <p:cNvSpPr/>
          <p:nvPr/>
        </p:nvSpPr>
        <p:spPr>
          <a:xfrm>
            <a:off x="126000" y="126000"/>
            <a:ext cx="9030696"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nl-NL" b="0" i="0" dirty="0">
              <a:latin typeface="Arial Regular" charset="0"/>
            </a:endParaRPr>
          </a:p>
        </p:txBody>
      </p:sp>
      <p:pic>
        <p:nvPicPr>
          <p:cNvPr id="14" name="Afbeelding 13">
            <a:extLst>
              <a:ext uri="{FF2B5EF4-FFF2-40B4-BE49-F238E27FC236}">
                <a16:creationId xmlns:a16="http://schemas.microsoft.com/office/drawing/2014/main" id="{AF1C6985-819C-5641-8035-2A1C5A99E9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56700" y="126000"/>
            <a:ext cx="2911475" cy="6559808"/>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540000" y="4103400"/>
            <a:ext cx="82083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Afbeelding 17">
            <a:extLst>
              <a:ext uri="{FF2B5EF4-FFF2-40B4-BE49-F238E27FC236}">
                <a16:creationId xmlns:a16="http://schemas.microsoft.com/office/drawing/2014/main" id="{6816B396-62DF-2244-B254-25AA0B0B3E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3"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8184900"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5" name="Text Placeholder 2"/>
          <p:cNvSpPr>
            <a:spLocks noGrp="1"/>
          </p:cNvSpPr>
          <p:nvPr>
            <p:ph type="body" sz="quarter" idx="15" hasCustomPrompt="1"/>
          </p:nvPr>
        </p:nvSpPr>
        <p:spPr>
          <a:xfrm>
            <a:off x="540000" y="2178128"/>
            <a:ext cx="8184900" cy="1909778"/>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132204253"/>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5768">
          <p15:clr>
            <a:srgbClr val="FBAE40"/>
          </p15:clr>
        </p15:guide>
        <p15:guide id="7" orient="horz" pos="2160">
          <p15:clr>
            <a:srgbClr val="FBAE40"/>
          </p15:clr>
        </p15:guide>
        <p15:guide id="8" pos="54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05">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14075" y="123828"/>
            <a:ext cx="5754100" cy="6619898"/>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6" name="Afbeelding 15">
            <a:extLst>
              <a:ext uri="{FF2B5EF4-FFF2-40B4-BE49-F238E27FC236}">
                <a16:creationId xmlns:a16="http://schemas.microsoft.com/office/drawing/2014/main" id="{8D775EC4-D57C-7841-835C-0C35F93658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5" name="Tijdelijke aanduiding voor tekst 3">
            <a:extLst>
              <a:ext uri="{FF2B5EF4-FFF2-40B4-BE49-F238E27FC236}">
                <a16:creationId xmlns:a16="http://schemas.microsoft.com/office/drawing/2014/main" id="{ABB07B3B-171B-504F-8737-EF4A5C71650B}"/>
              </a:ext>
            </a:extLst>
          </p:cNvPr>
          <p:cNvSpPr>
            <a:spLocks noGrp="1"/>
          </p:cNvSpPr>
          <p:nvPr>
            <p:ph type="body" sz="half" idx="2"/>
          </p:nvPr>
        </p:nvSpPr>
        <p:spPr>
          <a:xfrm>
            <a:off x="540000" y="4103400"/>
            <a:ext cx="55794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39999" y="1200799"/>
            <a:ext cx="5591859"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5591859"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679794923"/>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ACAA8DA5-C451-D64B-9F7D-98146EECAB50}"/>
              </a:ext>
            </a:extLst>
          </p:cNvPr>
          <p:cNvPicPr>
            <a:picLocks/>
          </p:cNvPicPr>
          <p:nvPr/>
        </p:nvPicPr>
        <p:blipFill rotWithShape="1">
          <a:blip r:embed="rId2" cstate="print">
            <a:extLst>
              <a:ext uri="{28A0092B-C50C-407E-A947-70E740481C1C}">
                <a14:useLocalDpi xmlns:a14="http://schemas.microsoft.com/office/drawing/2010/main"/>
              </a:ext>
            </a:extLst>
          </a:blip>
          <a:srcRect l="-62"/>
          <a:stretch/>
        </p:blipFill>
        <p:spPr>
          <a:xfrm>
            <a:off x="125997" y="126000"/>
            <a:ext cx="11947056" cy="6606000"/>
          </a:xfrm>
          <a:prstGeom prst="rect">
            <a:avLst/>
          </a:prstGeom>
        </p:spPr>
      </p:pic>
      <p:pic>
        <p:nvPicPr>
          <p:cNvPr id="36" name="Afbeelding 35">
            <a:extLst>
              <a:ext uri="{FF2B5EF4-FFF2-40B4-BE49-F238E27FC236}">
                <a16:creationId xmlns:a16="http://schemas.microsoft.com/office/drawing/2014/main" id="{27AE3FE3-5B4A-3242-A853-A74E930C0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 t="-3921" r="-2352" b="3921"/>
          <a:stretch/>
        </p:blipFill>
        <p:spPr>
          <a:xfrm rot="10800000" flipH="1">
            <a:off x="126000" y="126000"/>
            <a:ext cx="5264408" cy="3358651"/>
          </a:xfrm>
          <a:prstGeom prst="rect">
            <a:avLst/>
          </a:prstGeom>
        </p:spPr>
      </p:pic>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3711619"/>
            <a:ext cx="9144000" cy="1607721"/>
          </a:xfrm>
        </p:spPr>
        <p:txBody>
          <a:bodyPr wrap="square" lIns="0" tIns="0" rIns="0" bIns="0" anchor="b" anchorCtr="0">
            <a:noAutofit/>
          </a:bodyPr>
          <a:lstStyle>
            <a:lvl1pPr algn="l">
              <a:defRPr sz="5400" b="0" i="0">
                <a:solidFill>
                  <a:schemeClr val="bg1"/>
                </a:solidFill>
                <a:latin typeface="Rajdhani Medium" charset="0"/>
                <a:ea typeface="Rajdhani Medium" charset="0"/>
                <a:cs typeface="Rajdhani Medium" charset="0"/>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5445498"/>
            <a:ext cx="9144000" cy="516306"/>
          </a:xfrm>
        </p:spPr>
        <p:txBody>
          <a:bodyPr wrap="square" lIns="0" tIns="0" rIns="0" bIns="0">
            <a:noAutofit/>
          </a:bodyPr>
          <a:lstStyle>
            <a:lvl1pPr marL="0" indent="0" algn="l">
              <a:buNone/>
              <a:defRPr sz="2000" b="0" i="0">
                <a:solidFill>
                  <a:schemeClr val="accent2"/>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9" name="Afbeelding 8">
            <a:extLst>
              <a:ext uri="{FF2B5EF4-FFF2-40B4-BE49-F238E27FC236}">
                <a16:creationId xmlns:a16="http://schemas.microsoft.com/office/drawing/2014/main" id="{BED93E43-A1F6-1F4E-940E-15D0E762B9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667" y="380514"/>
            <a:ext cx="1438825" cy="4667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3">
            <a:extLst>
              <a:ext uri="{FF2B5EF4-FFF2-40B4-BE49-F238E27FC236}">
                <a16:creationId xmlns:a16="http://schemas.microsoft.com/office/drawing/2014/main" id="{41FFC411-340A-1849-B6C6-15873C66A207}"/>
              </a:ext>
            </a:extLst>
          </p:cNvPr>
          <p:cNvSpPr>
            <a:spLocks noGrp="1"/>
          </p:cNvSpPr>
          <p:nvPr>
            <p:ph type="dt" sz="half" idx="2"/>
          </p:nvPr>
        </p:nvSpPr>
        <p:spPr>
          <a:xfrm>
            <a:off x="8932863" y="6151100"/>
            <a:ext cx="2743200" cy="365125"/>
          </a:xfrm>
          <a:prstGeom prst="rect">
            <a:avLst/>
          </a:prstGeom>
        </p:spPr>
        <p:txBody>
          <a:bodyPr vert="horz" lIns="0" tIns="0" rIns="0" bIns="0" rtlCol="0" anchor="ctr"/>
          <a:lstStyle>
            <a:lvl1pPr algn="r">
              <a:defRPr lang="en-US" sz="1400">
                <a:solidFill>
                  <a:schemeClr val="bg1"/>
                </a:solidFill>
              </a:defRPr>
            </a:lvl1pPr>
          </a:lstStyle>
          <a:p>
            <a:endParaRPr lang="en-US"/>
          </a:p>
        </p:txBody>
      </p:sp>
    </p:spTree>
    <p:extLst>
      <p:ext uri="{BB962C8B-B14F-4D97-AF65-F5344CB8AC3E}">
        <p14:creationId xmlns:p14="http://schemas.microsoft.com/office/powerpoint/2010/main" val="1381801116"/>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8" pos="7602">
          <p15:clr>
            <a:srgbClr val="FBAE40"/>
          </p15:clr>
        </p15:guide>
        <p15:guide id="9" orient="horz" pos="42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Slide-05">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96B810D6-C1D5-414C-8781-C44F784BF0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14075" y="123828"/>
            <a:ext cx="5754100" cy="6619898"/>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6" name="Afbeelding 15">
            <a:extLst>
              <a:ext uri="{FF2B5EF4-FFF2-40B4-BE49-F238E27FC236}">
                <a16:creationId xmlns:a16="http://schemas.microsoft.com/office/drawing/2014/main" id="{8D775EC4-D57C-7841-835C-0C35F93658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5" name="Tijdelijke aanduiding voor tekst 3">
            <a:extLst>
              <a:ext uri="{FF2B5EF4-FFF2-40B4-BE49-F238E27FC236}">
                <a16:creationId xmlns:a16="http://schemas.microsoft.com/office/drawing/2014/main" id="{ABB07B3B-171B-504F-8737-EF4A5C71650B}"/>
              </a:ext>
            </a:extLst>
          </p:cNvPr>
          <p:cNvSpPr>
            <a:spLocks noGrp="1"/>
          </p:cNvSpPr>
          <p:nvPr>
            <p:ph type="body" sz="half" idx="2"/>
          </p:nvPr>
        </p:nvSpPr>
        <p:spPr>
          <a:xfrm>
            <a:off x="540000" y="4103400"/>
            <a:ext cx="55794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39999" y="1200799"/>
            <a:ext cx="5591859"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5591859"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558301965"/>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Slide-05">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89CBEEF-FDAF-9643-8AC2-42AAA93DEAD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1"/>
          <a:stretch/>
        </p:blipFill>
        <p:spPr>
          <a:xfrm>
            <a:off x="6307640" y="111952"/>
            <a:ext cx="5766471" cy="6633231"/>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6" name="Afbeelding 15">
            <a:extLst>
              <a:ext uri="{FF2B5EF4-FFF2-40B4-BE49-F238E27FC236}">
                <a16:creationId xmlns:a16="http://schemas.microsoft.com/office/drawing/2014/main" id="{8D775EC4-D57C-7841-835C-0C35F93658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5" name="Tijdelijke aanduiding voor tekst 3">
            <a:extLst>
              <a:ext uri="{FF2B5EF4-FFF2-40B4-BE49-F238E27FC236}">
                <a16:creationId xmlns:a16="http://schemas.microsoft.com/office/drawing/2014/main" id="{ABB07B3B-171B-504F-8737-EF4A5C71650B}"/>
              </a:ext>
            </a:extLst>
          </p:cNvPr>
          <p:cNvSpPr>
            <a:spLocks noGrp="1"/>
          </p:cNvSpPr>
          <p:nvPr>
            <p:ph type="body" sz="half" idx="2"/>
          </p:nvPr>
        </p:nvSpPr>
        <p:spPr>
          <a:xfrm>
            <a:off x="540000" y="4103400"/>
            <a:ext cx="55794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39999" y="1200799"/>
            <a:ext cx="5591859"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5591859"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2748681734"/>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Slide-05">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853571CE-F86D-3F4F-A0D5-9488452992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07640" y="117890"/>
            <a:ext cx="5754100" cy="6619898"/>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6" name="Afbeelding 15">
            <a:extLst>
              <a:ext uri="{FF2B5EF4-FFF2-40B4-BE49-F238E27FC236}">
                <a16:creationId xmlns:a16="http://schemas.microsoft.com/office/drawing/2014/main" id="{8D775EC4-D57C-7841-835C-0C35F93658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5" name="Tijdelijke aanduiding voor tekst 3">
            <a:extLst>
              <a:ext uri="{FF2B5EF4-FFF2-40B4-BE49-F238E27FC236}">
                <a16:creationId xmlns:a16="http://schemas.microsoft.com/office/drawing/2014/main" id="{ABB07B3B-171B-504F-8737-EF4A5C71650B}"/>
              </a:ext>
            </a:extLst>
          </p:cNvPr>
          <p:cNvSpPr>
            <a:spLocks noGrp="1"/>
          </p:cNvSpPr>
          <p:nvPr>
            <p:ph type="body" sz="half" idx="2"/>
          </p:nvPr>
        </p:nvSpPr>
        <p:spPr>
          <a:xfrm>
            <a:off x="540000" y="4103400"/>
            <a:ext cx="55794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39999" y="1200799"/>
            <a:ext cx="5591859"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5591859"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84124095"/>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Slide-05">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E033343-EA32-5540-ADA8-BBE3FD6A442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07639" y="117890"/>
            <a:ext cx="5754101" cy="6619898"/>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6" name="Afbeelding 15">
            <a:extLst>
              <a:ext uri="{FF2B5EF4-FFF2-40B4-BE49-F238E27FC236}">
                <a16:creationId xmlns:a16="http://schemas.microsoft.com/office/drawing/2014/main" id="{8D775EC4-D57C-7841-835C-0C35F93658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5" name="Tijdelijke aanduiding voor tekst 3">
            <a:extLst>
              <a:ext uri="{FF2B5EF4-FFF2-40B4-BE49-F238E27FC236}">
                <a16:creationId xmlns:a16="http://schemas.microsoft.com/office/drawing/2014/main" id="{ABB07B3B-171B-504F-8737-EF4A5C71650B}"/>
              </a:ext>
            </a:extLst>
          </p:cNvPr>
          <p:cNvSpPr>
            <a:spLocks noGrp="1"/>
          </p:cNvSpPr>
          <p:nvPr>
            <p:ph type="body" sz="half" idx="2"/>
          </p:nvPr>
        </p:nvSpPr>
        <p:spPr>
          <a:xfrm>
            <a:off x="540000" y="4103400"/>
            <a:ext cx="55794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39999" y="1200799"/>
            <a:ext cx="5591859"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5591859"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4049647085"/>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06">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F1C6985-819C-5641-8035-2A1C5A99E9F2}"/>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a:off x="9156700" y="135309"/>
            <a:ext cx="2908800" cy="6591600"/>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7" name="Afbeelding 16">
            <a:extLst>
              <a:ext uri="{FF2B5EF4-FFF2-40B4-BE49-F238E27FC236}">
                <a16:creationId xmlns:a16="http://schemas.microsoft.com/office/drawing/2014/main" id="{5C9C0362-918D-5B41-8E12-E7013E54BA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6" name="Tijdelijke aanduiding voor tekst 3">
            <a:extLst>
              <a:ext uri="{FF2B5EF4-FFF2-40B4-BE49-F238E27FC236}">
                <a16:creationId xmlns:a16="http://schemas.microsoft.com/office/drawing/2014/main" id="{4CC59CFA-1DD2-1141-AD31-C12C055AEBD6}"/>
              </a:ext>
            </a:extLst>
          </p:cNvPr>
          <p:cNvSpPr>
            <a:spLocks noGrp="1"/>
          </p:cNvSpPr>
          <p:nvPr>
            <p:ph type="body" sz="half" idx="2"/>
          </p:nvPr>
        </p:nvSpPr>
        <p:spPr>
          <a:xfrm>
            <a:off x="540000" y="4103400"/>
            <a:ext cx="82083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8184900"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8184900"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058919936"/>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5768">
          <p15:clr>
            <a:srgbClr val="FBAE40"/>
          </p15:clr>
        </p15:guide>
        <p15:guide id="7" orient="horz" pos="2160">
          <p15:clr>
            <a:srgbClr val="FBAE40"/>
          </p15:clr>
        </p15:guide>
        <p15:guide id="8" pos="5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Slide-06">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AF1C6985-819C-5641-8035-2A1C5A99E9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56700" y="132172"/>
            <a:ext cx="2911475" cy="65936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7" name="Afbeelding 16">
            <a:extLst>
              <a:ext uri="{FF2B5EF4-FFF2-40B4-BE49-F238E27FC236}">
                <a16:creationId xmlns:a16="http://schemas.microsoft.com/office/drawing/2014/main" id="{5C9C0362-918D-5B41-8E12-E7013E54BA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6" name="Tijdelijke aanduiding voor tekst 3">
            <a:extLst>
              <a:ext uri="{FF2B5EF4-FFF2-40B4-BE49-F238E27FC236}">
                <a16:creationId xmlns:a16="http://schemas.microsoft.com/office/drawing/2014/main" id="{4CC59CFA-1DD2-1141-AD31-C12C055AEBD6}"/>
              </a:ext>
            </a:extLst>
          </p:cNvPr>
          <p:cNvSpPr>
            <a:spLocks noGrp="1"/>
          </p:cNvSpPr>
          <p:nvPr>
            <p:ph type="body" sz="half" idx="2"/>
          </p:nvPr>
        </p:nvSpPr>
        <p:spPr>
          <a:xfrm>
            <a:off x="540000" y="4103400"/>
            <a:ext cx="820838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8184900"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40000" y="2178128"/>
            <a:ext cx="8184900"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2499114874"/>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5768">
          <p15:clr>
            <a:srgbClr val="FBAE40"/>
          </p15:clr>
        </p15:guide>
        <p15:guide id="7" orient="horz" pos="2160">
          <p15:clr>
            <a:srgbClr val="FBAE40"/>
          </p15:clr>
        </p15:guide>
        <p15:guide id="8" pos="5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07">
    <p:spTree>
      <p:nvGrpSpPr>
        <p:cNvPr id="1" name=""/>
        <p:cNvGrpSpPr/>
        <p:nvPr/>
      </p:nvGrpSpPr>
      <p:grpSpPr>
        <a:xfrm>
          <a:off x="0" y="0"/>
          <a:ext cx="0" cy="0"/>
          <a:chOff x="0" y="0"/>
          <a:chExt cx="0" cy="0"/>
        </a:xfrm>
      </p:grpSpPr>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pic>
        <p:nvPicPr>
          <p:cNvPr id="13" name="Afbeelding 12">
            <a:extLst>
              <a:ext uri="{FF2B5EF4-FFF2-40B4-BE49-F238E27FC236}">
                <a16:creationId xmlns:a16="http://schemas.microsoft.com/office/drawing/2014/main" id="{2E8EE71F-35F3-4243-8F59-55BA1A3583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6" name="Tijdelijke aanduiding voor tekst 3">
            <a:extLst>
              <a:ext uri="{FF2B5EF4-FFF2-40B4-BE49-F238E27FC236}">
                <a16:creationId xmlns:a16="http://schemas.microsoft.com/office/drawing/2014/main" id="{44AA03EA-D6F0-B140-8634-087A1AB7F882}"/>
              </a:ext>
            </a:extLst>
          </p:cNvPr>
          <p:cNvSpPr>
            <a:spLocks noGrp="1"/>
          </p:cNvSpPr>
          <p:nvPr>
            <p:ph type="body" sz="half" idx="2"/>
          </p:nvPr>
        </p:nvSpPr>
        <p:spPr>
          <a:xfrm>
            <a:off x="540000" y="4103400"/>
            <a:ext cx="1102384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40000" y="1200799"/>
            <a:ext cx="10997576"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39999" y="2178128"/>
            <a:ext cx="11024471" cy="1923225"/>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3206701633"/>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6" pos="3976">
          <p15:clr>
            <a:srgbClr val="FBAE40"/>
          </p15:clr>
        </p15:guide>
        <p15:guide id="7" orient="horz" pos="2160">
          <p15:clr>
            <a:srgbClr val="FBAE40"/>
          </p15:clr>
        </p15:guide>
        <p15:guide id="8" pos="37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08 (met poppetje)">
    <p:spTree>
      <p:nvGrpSpPr>
        <p:cNvPr id="1" name=""/>
        <p:cNvGrpSpPr/>
        <p:nvPr/>
      </p:nvGrpSpPr>
      <p:grpSpPr>
        <a:xfrm>
          <a:off x="0" y="0"/>
          <a:ext cx="0" cy="0"/>
          <a:chOff x="0" y="0"/>
          <a:chExt cx="0" cy="0"/>
        </a:xfrm>
      </p:grpSpPr>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pic>
        <p:nvPicPr>
          <p:cNvPr id="13" name="Afbeelding 12">
            <a:extLst>
              <a:ext uri="{FF2B5EF4-FFF2-40B4-BE49-F238E27FC236}">
                <a16:creationId xmlns:a16="http://schemas.microsoft.com/office/drawing/2014/main" id="{2E8EE71F-35F3-4243-8F59-55BA1A3583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9" name="Tijdelijke aanduiding voor afbeelding 2">
            <a:extLst>
              <a:ext uri="{FF2B5EF4-FFF2-40B4-BE49-F238E27FC236}">
                <a16:creationId xmlns:a16="http://schemas.microsoft.com/office/drawing/2014/main" id="{71E56EA1-A23F-7248-BCCD-071D4718CA3D}"/>
              </a:ext>
            </a:extLst>
          </p:cNvPr>
          <p:cNvSpPr>
            <a:spLocks noGrp="1"/>
          </p:cNvSpPr>
          <p:nvPr>
            <p:ph type="pic" idx="13" hasCustomPrompt="1"/>
          </p:nvPr>
        </p:nvSpPr>
        <p:spPr>
          <a:xfrm>
            <a:off x="9598127" y="5014126"/>
            <a:ext cx="1433667" cy="1432093"/>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Plaats hier een poppetje op de lijn</a:t>
            </a:r>
          </a:p>
        </p:txBody>
      </p:sp>
      <p:sp>
        <p:nvSpPr>
          <p:cNvPr id="18" name="Tijdelijke aanduiding voor tekst 3">
            <a:extLst>
              <a:ext uri="{FF2B5EF4-FFF2-40B4-BE49-F238E27FC236}">
                <a16:creationId xmlns:a16="http://schemas.microsoft.com/office/drawing/2014/main" id="{EC93CCDC-BB47-3B49-9127-CE9EA8EC60E0}"/>
              </a:ext>
            </a:extLst>
          </p:cNvPr>
          <p:cNvSpPr>
            <a:spLocks noGrp="1"/>
          </p:cNvSpPr>
          <p:nvPr>
            <p:ph type="body" sz="half" idx="2"/>
          </p:nvPr>
        </p:nvSpPr>
        <p:spPr>
          <a:xfrm>
            <a:off x="540000" y="4103400"/>
            <a:ext cx="11023847" cy="1655865"/>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tel 1">
            <a:extLst>
              <a:ext uri="{FF2B5EF4-FFF2-40B4-BE49-F238E27FC236}">
                <a16:creationId xmlns:a16="http://schemas.microsoft.com/office/drawing/2014/main" id="{E10956B0-34A4-1940-ACCA-8E98A51D53B0}"/>
              </a:ext>
            </a:extLst>
          </p:cNvPr>
          <p:cNvSpPr>
            <a:spLocks noGrp="1"/>
          </p:cNvSpPr>
          <p:nvPr>
            <p:ph type="ctrTitle"/>
          </p:nvPr>
        </p:nvSpPr>
        <p:spPr>
          <a:xfrm>
            <a:off x="539999" y="1200799"/>
            <a:ext cx="11024471"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1" name="Text Placeholder 2"/>
          <p:cNvSpPr>
            <a:spLocks noGrp="1"/>
          </p:cNvSpPr>
          <p:nvPr>
            <p:ph type="body" sz="quarter" idx="15" hasCustomPrompt="1"/>
          </p:nvPr>
        </p:nvSpPr>
        <p:spPr>
          <a:xfrm>
            <a:off x="539999" y="2178128"/>
            <a:ext cx="11024471" cy="1936672"/>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1322196881"/>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6" pos="3976">
          <p15:clr>
            <a:srgbClr val="FBAE40"/>
          </p15:clr>
        </p15:guide>
        <p15:guide id="7" orient="horz" pos="2160">
          <p15:clr>
            <a:srgbClr val="FBAE40"/>
          </p15:clr>
        </p15:guide>
        <p15:guide id="8" pos="370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el II">
    <p:spTree>
      <p:nvGrpSpPr>
        <p:cNvPr id="1" name=""/>
        <p:cNvGrpSpPr/>
        <p:nvPr/>
      </p:nvGrpSpPr>
      <p:grpSpPr>
        <a:xfrm>
          <a:off x="0" y="0"/>
          <a:ext cx="0" cy="0"/>
          <a:chOff x="0" y="0"/>
          <a:chExt cx="0" cy="0"/>
        </a:xfrm>
      </p:grpSpPr>
      <p:pic>
        <p:nvPicPr>
          <p:cNvPr id="5" name="Afbeelding 4" descr="36099-Keyvisual-ZD-16-9_Hee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914900"/>
          </a:xfrm>
          <a:prstGeom prst="rect">
            <a:avLst/>
          </a:prstGeom>
        </p:spPr>
      </p:pic>
      <p:sp>
        <p:nvSpPr>
          <p:cNvPr id="2" name="Title 1"/>
          <p:cNvSpPr>
            <a:spLocks noGrp="1"/>
          </p:cNvSpPr>
          <p:nvPr>
            <p:ph type="ctrTitle" hasCustomPrompt="1"/>
          </p:nvPr>
        </p:nvSpPr>
        <p:spPr>
          <a:xfrm>
            <a:off x="664032" y="2021130"/>
            <a:ext cx="10363200" cy="1074925"/>
          </a:xfrm>
        </p:spPr>
        <p:txBody>
          <a:bodyPr lIns="0" tIns="0" rIns="0" bIns="0" anchor="b">
            <a:normAutofit/>
          </a:bodyPr>
          <a:lstStyle>
            <a:lvl1pPr algn="l">
              <a:lnSpc>
                <a:spcPct val="110000"/>
              </a:lnSpc>
              <a:defRPr sz="3100" baseline="0">
                <a:solidFill>
                  <a:schemeClr val="bg1"/>
                </a:solidFill>
              </a:defRPr>
            </a:lvl1pPr>
          </a:lstStyle>
          <a:p>
            <a:r>
              <a:rPr lang="nl-NL" noProof="0"/>
              <a:t>Titel</a:t>
            </a:r>
          </a:p>
        </p:txBody>
      </p:sp>
      <p:sp>
        <p:nvSpPr>
          <p:cNvPr id="17" name="Text Placeholder 16"/>
          <p:cNvSpPr>
            <a:spLocks noGrp="1"/>
          </p:cNvSpPr>
          <p:nvPr>
            <p:ph type="body" sz="quarter" idx="13" hasCustomPrompt="1"/>
          </p:nvPr>
        </p:nvSpPr>
        <p:spPr>
          <a:xfrm>
            <a:off x="639235" y="3947450"/>
            <a:ext cx="8257117" cy="338554"/>
          </a:xfrm>
        </p:spPr>
        <p:txBody>
          <a:bodyPr lIns="0" tIns="0" rIns="0" bIns="0">
            <a:spAutoFit/>
          </a:bodyPr>
          <a:lstStyle>
            <a:lvl1pPr marL="0" indent="0">
              <a:buFontTx/>
              <a:buNone/>
              <a:defRPr sz="2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nl-NL" noProof="0"/>
              <a:t>Datum</a:t>
            </a:r>
          </a:p>
        </p:txBody>
      </p:sp>
      <p:sp>
        <p:nvSpPr>
          <p:cNvPr id="20" name="Text Placeholder 16"/>
          <p:cNvSpPr>
            <a:spLocks noGrp="1"/>
          </p:cNvSpPr>
          <p:nvPr>
            <p:ph type="body" sz="quarter" idx="14" hasCustomPrompt="1"/>
          </p:nvPr>
        </p:nvSpPr>
        <p:spPr>
          <a:xfrm>
            <a:off x="664635" y="4391457"/>
            <a:ext cx="8257117" cy="246221"/>
          </a:xfrm>
        </p:spPr>
        <p:txBody>
          <a:bodyPr lIns="0" tIns="0" rIns="0" bIns="0">
            <a:spAutoFit/>
          </a:bodyPr>
          <a:lstStyle>
            <a:lvl1pPr marL="0" indent="0">
              <a:buFontTx/>
              <a:buNone/>
              <a:defRPr sz="1600" baseline="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nl-NL" noProof="0"/>
              <a:t>Voornaam Achternaam</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5125" y="5043095"/>
            <a:ext cx="1881753" cy="1588466"/>
          </a:xfrm>
          <a:prstGeom prst="rect">
            <a:avLst/>
          </a:prstGeom>
        </p:spPr>
      </p:pic>
    </p:spTree>
    <p:extLst>
      <p:ext uri="{BB962C8B-B14F-4D97-AF65-F5344CB8AC3E}">
        <p14:creationId xmlns:p14="http://schemas.microsoft.com/office/powerpoint/2010/main" val="1891154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40">
          <p15:clr>
            <a:srgbClr val="FBAE40"/>
          </p15:clr>
        </p15:guide>
        <p15:guide id="4" orient="horz" pos="19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  / 1 kolom tekst">
    <p:spTree>
      <p:nvGrpSpPr>
        <p:cNvPr id="1" name=""/>
        <p:cNvGrpSpPr/>
        <p:nvPr/>
      </p:nvGrpSpPr>
      <p:grpSpPr>
        <a:xfrm>
          <a:off x="0" y="0"/>
          <a:ext cx="0" cy="0"/>
          <a:chOff x="0" y="0"/>
          <a:chExt cx="0" cy="0"/>
        </a:xfrm>
      </p:grpSpPr>
      <p:pic>
        <p:nvPicPr>
          <p:cNvPr id="9" name="Afbeelding 8" descr="36099-Keyvisual-ZD-16-9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47900"/>
          </a:xfrm>
          <a:prstGeom prst="rect">
            <a:avLst/>
          </a:prstGeom>
        </p:spPr>
      </p:pic>
      <p:sp>
        <p:nvSpPr>
          <p:cNvPr id="3" name="Content Placeholder 2"/>
          <p:cNvSpPr>
            <a:spLocks noGrp="1"/>
          </p:cNvSpPr>
          <p:nvPr>
            <p:ph idx="1"/>
          </p:nvPr>
        </p:nvSpPr>
        <p:spPr>
          <a:xfrm>
            <a:off x="667513" y="1597527"/>
            <a:ext cx="10814635" cy="1620957"/>
          </a:xfrm>
        </p:spPr>
        <p:txBody>
          <a:bodyPr wrap="square">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tle 3"/>
          <p:cNvSpPr>
            <a:spLocks noGrp="1"/>
          </p:cNvSpPr>
          <p:nvPr>
            <p:ph type="title"/>
          </p:nvPr>
        </p:nvSpPr>
        <p:spPr>
          <a:xfrm>
            <a:off x="1073913" y="366276"/>
            <a:ext cx="10814635" cy="387798"/>
          </a:xfrm>
        </p:spPr>
        <p:txBody>
          <a:bodyPr/>
          <a:lstStyle/>
          <a:p>
            <a:r>
              <a:rPr lang="nl-NL"/>
              <a:t>Klik om stijl te bewerken</a:t>
            </a:r>
            <a:endParaRPr lang="en-US"/>
          </a:p>
        </p:txBody>
      </p:sp>
      <p:sp>
        <p:nvSpPr>
          <p:cNvPr id="12" name="Slide Number Placeholder 5"/>
          <p:cNvSpPr>
            <a:spLocks noGrp="1"/>
          </p:cNvSpPr>
          <p:nvPr>
            <p:ph type="sldNum" sz="quarter" idx="12"/>
          </p:nvPr>
        </p:nvSpPr>
        <p:spPr>
          <a:xfrm>
            <a:off x="620104"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2873647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over">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CE59528-BFFB-EB49-AF58-C749AEE2F1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000" y="126000"/>
            <a:ext cx="11933391" cy="6607176"/>
          </a:xfrm>
          <a:prstGeom prst="rect">
            <a:avLst/>
          </a:prstGeom>
        </p:spPr>
      </p:pic>
      <p:pic>
        <p:nvPicPr>
          <p:cNvPr id="36" name="Afbeelding 35">
            <a:extLst>
              <a:ext uri="{FF2B5EF4-FFF2-40B4-BE49-F238E27FC236}">
                <a16:creationId xmlns:a16="http://schemas.microsoft.com/office/drawing/2014/main" id="{27AE3FE3-5B4A-3242-A853-A74E930C0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 t="-3921" r="-2352" b="3921"/>
          <a:stretch/>
        </p:blipFill>
        <p:spPr>
          <a:xfrm rot="10800000" flipH="1">
            <a:off x="126000" y="126000"/>
            <a:ext cx="5264408" cy="3358651"/>
          </a:xfrm>
          <a:prstGeom prst="rect">
            <a:avLst/>
          </a:prstGeom>
        </p:spPr>
      </p:pic>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3711619"/>
            <a:ext cx="9144000" cy="1607721"/>
          </a:xfrm>
        </p:spPr>
        <p:txBody>
          <a:bodyPr wrap="square" lIns="0" tIns="0" rIns="0" bIns="0" anchor="b" anchorCtr="0">
            <a:noAutofit/>
          </a:bodyPr>
          <a:lstStyle>
            <a:lvl1pPr algn="l">
              <a:defRPr sz="5400" b="0" i="0">
                <a:solidFill>
                  <a:schemeClr val="bg1"/>
                </a:solidFill>
                <a:latin typeface="Rajdhani Medium" charset="0"/>
                <a:ea typeface="Rajdhani Medium" charset="0"/>
                <a:cs typeface="Rajdhani Medium" charset="0"/>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5445498"/>
            <a:ext cx="9144000" cy="516306"/>
          </a:xfrm>
        </p:spPr>
        <p:txBody>
          <a:bodyPr wrap="square" lIns="0" tIns="0" rIns="0" bIns="0">
            <a:noAutofit/>
          </a:bodyPr>
          <a:lstStyle>
            <a:lvl1pPr marL="0" indent="0" algn="l">
              <a:buNone/>
              <a:defRPr sz="2000" b="0" i="0">
                <a:solidFill>
                  <a:schemeClr val="accent2"/>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9" name="Afbeelding 8">
            <a:extLst>
              <a:ext uri="{FF2B5EF4-FFF2-40B4-BE49-F238E27FC236}">
                <a16:creationId xmlns:a16="http://schemas.microsoft.com/office/drawing/2014/main" id="{BED93E43-A1F6-1F4E-940E-15D0E762B9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667" y="380514"/>
            <a:ext cx="1438825" cy="4667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3">
            <a:extLst>
              <a:ext uri="{FF2B5EF4-FFF2-40B4-BE49-F238E27FC236}">
                <a16:creationId xmlns:a16="http://schemas.microsoft.com/office/drawing/2014/main" id="{41FFC411-340A-1849-B6C6-15873C66A207}"/>
              </a:ext>
            </a:extLst>
          </p:cNvPr>
          <p:cNvSpPr>
            <a:spLocks noGrp="1"/>
          </p:cNvSpPr>
          <p:nvPr>
            <p:ph type="dt" sz="half" idx="2"/>
          </p:nvPr>
        </p:nvSpPr>
        <p:spPr>
          <a:xfrm>
            <a:off x="8932863" y="6151100"/>
            <a:ext cx="2743200" cy="365125"/>
          </a:xfrm>
          <a:prstGeom prst="rect">
            <a:avLst/>
          </a:prstGeom>
        </p:spPr>
        <p:txBody>
          <a:bodyPr vert="horz" lIns="0" tIns="0" rIns="0" bIns="0" rtlCol="0" anchor="ctr"/>
          <a:lstStyle>
            <a:lvl1pPr algn="r">
              <a:defRPr lang="en-US" sz="1400">
                <a:solidFill>
                  <a:schemeClr val="bg1"/>
                </a:solidFill>
              </a:defRPr>
            </a:lvl1pPr>
          </a:lstStyle>
          <a:p>
            <a:endParaRPr lang="en-US"/>
          </a:p>
        </p:txBody>
      </p:sp>
    </p:spTree>
    <p:extLst>
      <p:ext uri="{BB962C8B-B14F-4D97-AF65-F5344CB8AC3E}">
        <p14:creationId xmlns:p14="http://schemas.microsoft.com/office/powerpoint/2010/main" val="443715407"/>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8" pos="7602">
          <p15:clr>
            <a:srgbClr val="FBAE40"/>
          </p15:clr>
        </p15:guide>
        <p15:guide id="9" orient="horz" pos="424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el I">
    <p:spTree>
      <p:nvGrpSpPr>
        <p:cNvPr id="1" name=""/>
        <p:cNvGrpSpPr/>
        <p:nvPr/>
      </p:nvGrpSpPr>
      <p:grpSpPr>
        <a:xfrm>
          <a:off x="0" y="0"/>
          <a:ext cx="0" cy="0"/>
          <a:chOff x="0" y="0"/>
          <a:chExt cx="0" cy="0"/>
        </a:xfrm>
      </p:grpSpPr>
      <p:sp>
        <p:nvSpPr>
          <p:cNvPr id="8" name="Rectangle 7"/>
          <p:cNvSpPr/>
          <p:nvPr userDrawn="1"/>
        </p:nvSpPr>
        <p:spPr>
          <a:xfrm>
            <a:off x="0" y="266"/>
            <a:ext cx="12192000" cy="4908164"/>
          </a:xfrm>
          <a:prstGeom prst="rect">
            <a:avLst/>
          </a:prstGeom>
          <a:solidFill>
            <a:srgbClr val="007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noProof="0"/>
          </a:p>
        </p:txBody>
      </p:sp>
      <p:sp>
        <p:nvSpPr>
          <p:cNvPr id="2" name="Title 1"/>
          <p:cNvSpPr>
            <a:spLocks noGrp="1"/>
          </p:cNvSpPr>
          <p:nvPr>
            <p:ph type="ctrTitle" hasCustomPrompt="1"/>
          </p:nvPr>
        </p:nvSpPr>
        <p:spPr>
          <a:xfrm>
            <a:off x="667512" y="959223"/>
            <a:ext cx="10363200" cy="1074925"/>
          </a:xfrm>
        </p:spPr>
        <p:txBody>
          <a:bodyPr lIns="0" tIns="0" rIns="0" bIns="0" anchor="t">
            <a:normAutofit/>
          </a:bodyPr>
          <a:lstStyle>
            <a:lvl1pPr algn="l">
              <a:lnSpc>
                <a:spcPct val="110000"/>
              </a:lnSpc>
              <a:defRPr sz="3100">
                <a:solidFill>
                  <a:schemeClr val="bg1"/>
                </a:solidFill>
              </a:defRPr>
            </a:lvl1pPr>
          </a:lstStyle>
          <a:p>
            <a:r>
              <a:rPr lang="nl-NL" noProof="0"/>
              <a:t>Titel</a:t>
            </a:r>
          </a:p>
        </p:txBody>
      </p:sp>
      <p:sp>
        <p:nvSpPr>
          <p:cNvPr id="3" name="Subtitle 2"/>
          <p:cNvSpPr>
            <a:spLocks noGrp="1"/>
          </p:cNvSpPr>
          <p:nvPr>
            <p:ph type="subTitle" idx="1"/>
          </p:nvPr>
        </p:nvSpPr>
        <p:spPr>
          <a:xfrm>
            <a:off x="667512" y="2788278"/>
            <a:ext cx="10363200" cy="307777"/>
          </a:xfrm>
        </p:spPr>
        <p:txBody>
          <a:bodyPr wrap="square" lIns="0" tIns="0" rIns="0" bIns="0">
            <a:sp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17" name="Text Placeholder 16"/>
          <p:cNvSpPr>
            <a:spLocks noGrp="1"/>
          </p:cNvSpPr>
          <p:nvPr>
            <p:ph type="body" sz="quarter" idx="13" hasCustomPrompt="1"/>
          </p:nvPr>
        </p:nvSpPr>
        <p:spPr>
          <a:xfrm>
            <a:off x="667512" y="3947450"/>
            <a:ext cx="8257117" cy="338554"/>
          </a:xfrm>
        </p:spPr>
        <p:txBody>
          <a:bodyPr lIns="0" tIns="0" rIns="0" bIns="0">
            <a:spAutoFit/>
          </a:bodyPr>
          <a:lstStyle>
            <a:lvl1pPr marL="0" indent="0">
              <a:buFontTx/>
              <a:buNone/>
              <a:defRPr sz="2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nl-NL" noProof="0"/>
              <a:t>Datum</a:t>
            </a:r>
          </a:p>
        </p:txBody>
      </p:sp>
      <p:sp>
        <p:nvSpPr>
          <p:cNvPr id="20" name="Text Placeholder 16"/>
          <p:cNvSpPr>
            <a:spLocks noGrp="1"/>
          </p:cNvSpPr>
          <p:nvPr>
            <p:ph type="body" sz="quarter" idx="14" hasCustomPrompt="1"/>
          </p:nvPr>
        </p:nvSpPr>
        <p:spPr>
          <a:xfrm>
            <a:off x="667512" y="4391457"/>
            <a:ext cx="8257117" cy="246221"/>
          </a:xfrm>
        </p:spPr>
        <p:txBody>
          <a:bodyPr lIns="0" tIns="0" rIns="0" bIns="0">
            <a:spAutoFit/>
          </a:bodyPr>
          <a:lstStyle>
            <a:lvl1pPr marL="0" indent="0">
              <a:buFontTx/>
              <a:buNone/>
              <a:defRPr sz="1600" baseline="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nl-NL" noProof="0"/>
              <a:t>Voornaam Achternaam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5125" y="5043095"/>
            <a:ext cx="1881753" cy="1588466"/>
          </a:xfrm>
          <a:prstGeom prst="rect">
            <a:avLst/>
          </a:prstGeom>
        </p:spPr>
      </p:pic>
    </p:spTree>
    <p:extLst>
      <p:ext uri="{BB962C8B-B14F-4D97-AF65-F5344CB8AC3E}">
        <p14:creationId xmlns:p14="http://schemas.microsoft.com/office/powerpoint/2010/main" val="1045899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40">
          <p15:clr>
            <a:srgbClr val="FBAE40"/>
          </p15:clr>
        </p15:guide>
        <p15:guide id="4" orient="horz" pos="19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z/logo  / 1 kolom tekst">
    <p:spTree>
      <p:nvGrpSpPr>
        <p:cNvPr id="1" name=""/>
        <p:cNvGrpSpPr/>
        <p:nvPr/>
      </p:nvGrpSpPr>
      <p:grpSpPr>
        <a:xfrm>
          <a:off x="0" y="0"/>
          <a:ext cx="0" cy="0"/>
          <a:chOff x="0" y="0"/>
          <a:chExt cx="0" cy="0"/>
        </a:xfrm>
      </p:grpSpPr>
      <p:sp>
        <p:nvSpPr>
          <p:cNvPr id="8" name="Rectangle 7"/>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667513" y="1597527"/>
            <a:ext cx="10814635" cy="1620957"/>
          </a:xfrm>
        </p:spPr>
        <p:txBody>
          <a:bodyPr wrap="square">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tle 3"/>
          <p:cNvSpPr>
            <a:spLocks noGrp="1"/>
          </p:cNvSpPr>
          <p:nvPr>
            <p:ph type="title"/>
          </p:nvPr>
        </p:nvSpPr>
        <p:spPr>
          <a:xfrm>
            <a:off x="667513" y="353576"/>
            <a:ext cx="10814635" cy="387798"/>
          </a:xfrm>
        </p:spPr>
        <p:txBody>
          <a:bodyPr/>
          <a:lstStyle/>
          <a:p>
            <a:r>
              <a:rPr lang="nl-NL"/>
              <a:t>Klik om stijl te bewerken</a:t>
            </a:r>
            <a:endParaRPr lang="en-US"/>
          </a:p>
        </p:txBody>
      </p:sp>
      <p:sp>
        <p:nvSpPr>
          <p:cNvPr id="12" name="Slide Number Placeholder 5"/>
          <p:cNvSpPr>
            <a:spLocks noGrp="1"/>
          </p:cNvSpPr>
          <p:nvPr>
            <p:ph type="sldNum" sz="quarter" idx="12"/>
          </p:nvPr>
        </p:nvSpPr>
        <p:spPr>
          <a:xfrm>
            <a:off x="620104"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748370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 2 kolommen tekst">
    <p:spTree>
      <p:nvGrpSpPr>
        <p:cNvPr id="1" name=""/>
        <p:cNvGrpSpPr/>
        <p:nvPr/>
      </p:nvGrpSpPr>
      <p:grpSpPr>
        <a:xfrm>
          <a:off x="0" y="0"/>
          <a:ext cx="0" cy="0"/>
          <a:chOff x="0" y="0"/>
          <a:chExt cx="0" cy="0"/>
        </a:xfrm>
      </p:grpSpPr>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8" name="Content Placeholder 2"/>
          <p:cNvSpPr>
            <a:spLocks noGrp="1"/>
          </p:cNvSpPr>
          <p:nvPr>
            <p:ph sz="half" idx="13"/>
          </p:nvPr>
        </p:nvSpPr>
        <p:spPr>
          <a:xfrm>
            <a:off x="667512" y="1597527"/>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3"/>
          <p:cNvSpPr>
            <a:spLocks noGrp="1"/>
          </p:cNvSpPr>
          <p:nvPr>
            <p:ph sz="half" idx="14"/>
          </p:nvPr>
        </p:nvSpPr>
        <p:spPr>
          <a:xfrm>
            <a:off x="6321717" y="1597527"/>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2023073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 kopjes / 2 kolommen tekst">
    <p:spTree>
      <p:nvGrpSpPr>
        <p:cNvPr id="1" name=""/>
        <p:cNvGrpSpPr/>
        <p:nvPr/>
      </p:nvGrpSpPr>
      <p:grpSpPr>
        <a:xfrm>
          <a:off x="0" y="0"/>
          <a:ext cx="0" cy="0"/>
          <a:chOff x="0" y="0"/>
          <a:chExt cx="0" cy="0"/>
        </a:xfrm>
      </p:grpSpPr>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sz="half" idx="1"/>
          </p:nvPr>
        </p:nvSpPr>
        <p:spPr>
          <a:xfrm>
            <a:off x="667512" y="1597527"/>
            <a:ext cx="5181600" cy="246221"/>
          </a:xfrm>
        </p:spPr>
        <p:txBody>
          <a:bodyPr anchor="b">
            <a:spAutoFit/>
          </a:bodyPr>
          <a:lstStyle>
            <a:lvl1pPr marL="0" indent="0">
              <a:buFontTx/>
              <a:buNone/>
              <a:defRPr b="1"/>
            </a:lvl1pPr>
            <a:lvl2pPr marL="457200" indent="0">
              <a:buFontTx/>
              <a:buNone/>
              <a:defRPr b="1"/>
            </a:lvl2pPr>
            <a:lvl3pPr marL="889000" indent="0">
              <a:buFontTx/>
              <a:buNone/>
              <a:defRPr b="1"/>
            </a:lvl3pPr>
            <a:lvl4pPr marL="1381125" indent="0">
              <a:buFontTx/>
              <a:buNone/>
              <a:defRPr b="1"/>
            </a:lvl4pPr>
            <a:lvl5pPr marL="1762125" indent="0">
              <a:buFontTx/>
              <a:buNone/>
              <a:defRPr b="1"/>
            </a:lvl5pPr>
          </a:lstStyle>
          <a:p>
            <a:pPr lvl="0"/>
            <a:r>
              <a:rPr lang="nl-NL"/>
              <a:t>Tekststijl van het model bewerken</a:t>
            </a:r>
          </a:p>
        </p:txBody>
      </p:sp>
      <p:sp>
        <p:nvSpPr>
          <p:cNvPr id="4" name="Content Placeholder 3"/>
          <p:cNvSpPr>
            <a:spLocks noGrp="1"/>
          </p:cNvSpPr>
          <p:nvPr>
            <p:ph sz="half" idx="2"/>
          </p:nvPr>
        </p:nvSpPr>
        <p:spPr>
          <a:xfrm>
            <a:off x="6321717" y="1597527"/>
            <a:ext cx="5181600" cy="246221"/>
          </a:xfrm>
        </p:spPr>
        <p:txBody>
          <a:bodyPr anchor="b">
            <a:spAutoFit/>
          </a:bodyPr>
          <a:lstStyle>
            <a:lvl1pPr marL="0" indent="0">
              <a:buFontTx/>
              <a:buNone/>
              <a:defRPr b="1"/>
            </a:lvl1pPr>
            <a:lvl2pPr marL="457200" indent="0">
              <a:buFontTx/>
              <a:buNone/>
              <a:defRPr b="1"/>
            </a:lvl2pPr>
            <a:lvl3pPr marL="889000" indent="0">
              <a:buFontTx/>
              <a:buNone/>
              <a:defRPr b="1"/>
            </a:lvl3pPr>
            <a:lvl4pPr marL="1381125" indent="0">
              <a:buFontTx/>
              <a:buNone/>
              <a:defRPr b="1"/>
            </a:lvl4pPr>
            <a:lvl5pPr marL="1762125" indent="0">
              <a:buFontTx/>
              <a:buNone/>
              <a:defRPr b="1"/>
            </a:lvl5pPr>
          </a:lstStyle>
          <a:p>
            <a:pPr lvl="0"/>
            <a:r>
              <a:rPr lang="nl-NL"/>
              <a:t>Tekststijl van het model bewerken</a:t>
            </a:r>
          </a:p>
        </p:txBody>
      </p:sp>
      <p:sp>
        <p:nvSpPr>
          <p:cNvPr id="8" name="Content Placeholder 2"/>
          <p:cNvSpPr>
            <a:spLocks noGrp="1"/>
          </p:cNvSpPr>
          <p:nvPr>
            <p:ph sz="half" idx="13"/>
          </p:nvPr>
        </p:nvSpPr>
        <p:spPr>
          <a:xfrm>
            <a:off x="667512" y="2074003"/>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3"/>
          <p:cNvSpPr>
            <a:spLocks noGrp="1"/>
          </p:cNvSpPr>
          <p:nvPr>
            <p:ph sz="half" idx="14"/>
          </p:nvPr>
        </p:nvSpPr>
        <p:spPr>
          <a:xfrm>
            <a:off x="6321717" y="2074003"/>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3487156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 2 kolommen tekst / groot">
    <p:spTree>
      <p:nvGrpSpPr>
        <p:cNvPr id="1" name=""/>
        <p:cNvGrpSpPr/>
        <p:nvPr/>
      </p:nvGrpSpPr>
      <p:grpSpPr>
        <a:xfrm>
          <a:off x="0" y="0"/>
          <a:ext cx="0" cy="0"/>
          <a:chOff x="0" y="0"/>
          <a:chExt cx="0" cy="0"/>
        </a:xfrm>
      </p:grpSpPr>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sz="half" idx="1"/>
          </p:nvPr>
        </p:nvSpPr>
        <p:spPr>
          <a:xfrm>
            <a:off x="667512" y="3244334"/>
            <a:ext cx="5181600" cy="738664"/>
          </a:xfrm>
        </p:spPr>
        <p:txBody>
          <a:bodyPr>
            <a:spAutoFit/>
          </a:bodyPr>
          <a:lstStyle>
            <a:lvl1pPr marL="0" indent="0" algn="ctr">
              <a:buFontTx/>
              <a:buNone/>
              <a:defRPr sz="2400"/>
            </a:lvl1pPr>
            <a:lvl2pPr marL="457200" indent="0" algn="ctr">
              <a:buFontTx/>
              <a:buNone/>
              <a:defRPr sz="2400"/>
            </a:lvl2pPr>
            <a:lvl3pPr marL="889000" indent="0" algn="ctr">
              <a:buFontTx/>
              <a:buNone/>
              <a:defRPr sz="2400"/>
            </a:lvl3pPr>
            <a:lvl4pPr marL="1381125" indent="0" algn="ctr">
              <a:buFontTx/>
              <a:buNone/>
              <a:defRPr sz="2400"/>
            </a:lvl4pPr>
            <a:lvl5pPr marL="1762125" indent="0" algn="ctr">
              <a:buFontTx/>
              <a:buNone/>
              <a:defRPr sz="2400"/>
            </a:lvl5pPr>
          </a:lstStyle>
          <a:p>
            <a:pPr lvl="0"/>
            <a:r>
              <a:rPr lang="nl-NL"/>
              <a:t>Tekststijl van het model bewerken</a:t>
            </a:r>
          </a:p>
        </p:txBody>
      </p:sp>
      <p:sp>
        <p:nvSpPr>
          <p:cNvPr id="4" name="Content Placeholder 3"/>
          <p:cNvSpPr>
            <a:spLocks noGrp="1"/>
          </p:cNvSpPr>
          <p:nvPr>
            <p:ph sz="half" idx="2"/>
          </p:nvPr>
        </p:nvSpPr>
        <p:spPr>
          <a:xfrm>
            <a:off x="6321717" y="3244334"/>
            <a:ext cx="5181600" cy="738664"/>
          </a:xfrm>
        </p:spPr>
        <p:txBody>
          <a:bodyPr>
            <a:spAutoFit/>
          </a:bodyPr>
          <a:lstStyle>
            <a:lvl1pPr marL="0" indent="0" algn="ctr">
              <a:buFontTx/>
              <a:buNone/>
              <a:defRPr sz="2400"/>
            </a:lvl1pPr>
            <a:lvl2pPr marL="457200" indent="0" algn="ctr">
              <a:buFontTx/>
              <a:buNone/>
              <a:defRPr sz="2400"/>
            </a:lvl2pPr>
            <a:lvl3pPr marL="889000" indent="0" algn="ctr">
              <a:buFontTx/>
              <a:buNone/>
              <a:defRPr sz="2400"/>
            </a:lvl3pPr>
            <a:lvl4pPr marL="1381125" indent="0" algn="ctr">
              <a:buFontTx/>
              <a:buNone/>
              <a:defRPr sz="2400"/>
            </a:lvl4pPr>
            <a:lvl5pPr marL="1762125" indent="0" algn="ctr">
              <a:buFontTx/>
              <a:buNone/>
              <a:defRPr sz="2400"/>
            </a:lvl5pPr>
          </a:lstStyle>
          <a:p>
            <a:pPr lvl="0"/>
            <a:r>
              <a:rPr lang="nl-NL"/>
              <a:t>Tekststijl van het model bewerken</a:t>
            </a:r>
          </a:p>
        </p:txBody>
      </p:sp>
      <p:sp>
        <p:nvSpPr>
          <p:cNvPr id="10"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1731676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 beeld / tekst links">
    <p:spTree>
      <p:nvGrpSpPr>
        <p:cNvPr id="1" name=""/>
        <p:cNvGrpSpPr/>
        <p:nvPr/>
      </p:nvGrpSpPr>
      <p:grpSpPr>
        <a:xfrm>
          <a:off x="0" y="0"/>
          <a:ext cx="0" cy="0"/>
          <a:chOff x="0" y="0"/>
          <a:chExt cx="0" cy="0"/>
        </a:xfrm>
      </p:grpSpPr>
      <p:sp>
        <p:nvSpPr>
          <p:cNvPr id="8" name="Picture Placeholder 11"/>
          <p:cNvSpPr>
            <a:spLocks noGrp="1"/>
          </p:cNvSpPr>
          <p:nvPr>
            <p:ph type="pic" sz="quarter" idx="13"/>
          </p:nvPr>
        </p:nvSpPr>
        <p:spPr>
          <a:xfrm>
            <a:off x="6321717" y="1597525"/>
            <a:ext cx="5181600" cy="3990476"/>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sz="half" idx="1"/>
          </p:nvPr>
        </p:nvSpPr>
        <p:spPr>
          <a:xfrm>
            <a:off x="667512" y="1597527"/>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3923706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 beeld / tekst rechts">
    <p:spTree>
      <p:nvGrpSpPr>
        <p:cNvPr id="1" name=""/>
        <p:cNvGrpSpPr/>
        <p:nvPr/>
      </p:nvGrpSpPr>
      <p:grpSpPr>
        <a:xfrm>
          <a:off x="0" y="0"/>
          <a:ext cx="0" cy="0"/>
          <a:chOff x="0" y="0"/>
          <a:chExt cx="0" cy="0"/>
        </a:xfrm>
      </p:grpSpPr>
      <p:sp>
        <p:nvSpPr>
          <p:cNvPr id="10" name="Picture Placeholder 11"/>
          <p:cNvSpPr>
            <a:spLocks noGrp="1"/>
          </p:cNvSpPr>
          <p:nvPr>
            <p:ph type="pic" sz="quarter" idx="13"/>
          </p:nvPr>
        </p:nvSpPr>
        <p:spPr>
          <a:xfrm>
            <a:off x="667512" y="1597525"/>
            <a:ext cx="5181600" cy="3990476"/>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4" name="Content Placeholder 3"/>
          <p:cNvSpPr>
            <a:spLocks noGrp="1"/>
          </p:cNvSpPr>
          <p:nvPr>
            <p:ph sz="half" idx="2"/>
          </p:nvPr>
        </p:nvSpPr>
        <p:spPr>
          <a:xfrm>
            <a:off x="6321717" y="1597527"/>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2058714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 beeld / 2 kolomme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
        <p:nvSpPr>
          <p:cNvPr id="12" name="Rectangle 11"/>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11"/>
          <p:cNvSpPr>
            <a:spLocks noGrp="1"/>
          </p:cNvSpPr>
          <p:nvPr>
            <p:ph type="pic" sz="quarter" idx="13"/>
          </p:nvPr>
        </p:nvSpPr>
        <p:spPr>
          <a:xfrm>
            <a:off x="667512" y="1597525"/>
            <a:ext cx="5181600" cy="3990476"/>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11" name="Picture Placeholder 11"/>
          <p:cNvSpPr>
            <a:spLocks noGrp="1"/>
          </p:cNvSpPr>
          <p:nvPr>
            <p:ph type="pic" sz="quarter" idx="14"/>
          </p:nvPr>
        </p:nvSpPr>
        <p:spPr>
          <a:xfrm>
            <a:off x="6321717" y="1597524"/>
            <a:ext cx="5181600" cy="3990476"/>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13"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367197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 beeld / 2 kolommen / geen logo">
    <p:spTree>
      <p:nvGrpSpPr>
        <p:cNvPr id="1" name=""/>
        <p:cNvGrpSpPr/>
        <p:nvPr/>
      </p:nvGrpSpPr>
      <p:grpSpPr>
        <a:xfrm>
          <a:off x="0" y="0"/>
          <a:ext cx="0" cy="0"/>
          <a:chOff x="0" y="0"/>
          <a:chExt cx="0" cy="0"/>
        </a:xfrm>
      </p:grpSpPr>
      <p:sp>
        <p:nvSpPr>
          <p:cNvPr id="8" name="Rectangle 7"/>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11"/>
          <p:cNvSpPr>
            <a:spLocks noGrp="1"/>
          </p:cNvSpPr>
          <p:nvPr>
            <p:ph type="pic" sz="quarter" idx="13"/>
          </p:nvPr>
        </p:nvSpPr>
        <p:spPr>
          <a:xfrm>
            <a:off x="667512" y="1597525"/>
            <a:ext cx="5181600" cy="4998554"/>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11" name="Picture Placeholder 11"/>
          <p:cNvSpPr>
            <a:spLocks noGrp="1"/>
          </p:cNvSpPr>
          <p:nvPr>
            <p:ph type="pic" sz="quarter" idx="14"/>
          </p:nvPr>
        </p:nvSpPr>
        <p:spPr>
          <a:xfrm>
            <a:off x="6321717" y="1597524"/>
            <a:ext cx="5181600" cy="4998554"/>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Tree>
    <p:extLst>
      <p:ext uri="{BB962C8B-B14F-4D97-AF65-F5344CB8AC3E}">
        <p14:creationId xmlns:p14="http://schemas.microsoft.com/office/powerpoint/2010/main" val="1878116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 Beeld 1/2 / tekst rechts klein">
    <p:spTree>
      <p:nvGrpSpPr>
        <p:cNvPr id="1" name=""/>
        <p:cNvGrpSpPr/>
        <p:nvPr/>
      </p:nvGrpSpPr>
      <p:grpSpPr>
        <a:xfrm>
          <a:off x="0" y="0"/>
          <a:ext cx="0" cy="0"/>
          <a:chOff x="0" y="0"/>
          <a:chExt cx="0" cy="0"/>
        </a:xfrm>
      </p:grpSpPr>
      <p:sp>
        <p:nvSpPr>
          <p:cNvPr id="7" name="Picture Placeholder 11"/>
          <p:cNvSpPr>
            <a:spLocks noGrp="1"/>
          </p:cNvSpPr>
          <p:nvPr>
            <p:ph type="pic" sz="quarter" idx="13"/>
          </p:nvPr>
        </p:nvSpPr>
        <p:spPr>
          <a:xfrm>
            <a:off x="0" y="1069848"/>
            <a:ext cx="6096000" cy="5788152"/>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8" name="Rectangle 7"/>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idx="1"/>
          </p:nvPr>
        </p:nvSpPr>
        <p:spPr>
          <a:xfrm>
            <a:off x="6845301" y="1597526"/>
            <a:ext cx="4658017" cy="1620957"/>
          </a:xfrm>
        </p:spPr>
        <p:txBody>
          <a:bodyPr wrap="square">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
        <p:nvSpPr>
          <p:cNvPr id="12"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233867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ver">
    <p:spTree>
      <p:nvGrpSpPr>
        <p:cNvPr id="1" name=""/>
        <p:cNvGrpSpPr/>
        <p:nvPr/>
      </p:nvGrpSpPr>
      <p:grpSpPr>
        <a:xfrm>
          <a:off x="0" y="0"/>
          <a:ext cx="0" cy="0"/>
          <a:chOff x="0" y="0"/>
          <a:chExt cx="0" cy="0"/>
        </a:xfrm>
      </p:grpSpPr>
      <p:pic>
        <p:nvPicPr>
          <p:cNvPr id="5" name="Afbeelding 4" descr="Afbeelding met persoon, gebouw, staand, jong&#10;&#10;Automatisch gegenereerde beschrijving">
            <a:extLst>
              <a:ext uri="{FF2B5EF4-FFF2-40B4-BE49-F238E27FC236}">
                <a16:creationId xmlns:a16="http://schemas.microsoft.com/office/drawing/2014/main" id="{83DC6091-B164-456D-9F6B-ABFF89E54F52}"/>
              </a:ext>
            </a:extLst>
          </p:cNvPr>
          <p:cNvPicPr>
            <a:picLocks noChangeAspect="1"/>
          </p:cNvPicPr>
          <p:nvPr userDrawn="1"/>
        </p:nvPicPr>
        <p:blipFill rotWithShape="1">
          <a:blip r:embed="rId2"/>
          <a:srcRect l="4899" r="2766"/>
          <a:stretch/>
        </p:blipFill>
        <p:spPr>
          <a:xfrm>
            <a:off x="126000" y="124824"/>
            <a:ext cx="11933392" cy="6607175"/>
          </a:xfrm>
          <a:prstGeom prst="rect">
            <a:avLst/>
          </a:prstGeom>
          <a:scene3d>
            <a:camera prst="orthographicFront">
              <a:rot lat="0" lon="0" rev="0"/>
            </a:camera>
            <a:lightRig rig="threePt" dir="t"/>
          </a:scene3d>
        </p:spPr>
      </p:pic>
      <p:pic>
        <p:nvPicPr>
          <p:cNvPr id="36" name="Afbeelding 35">
            <a:extLst>
              <a:ext uri="{FF2B5EF4-FFF2-40B4-BE49-F238E27FC236}">
                <a16:creationId xmlns:a16="http://schemas.microsoft.com/office/drawing/2014/main" id="{27AE3FE3-5B4A-3242-A853-A74E930C0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 t="-3921" r="-2352" b="3921"/>
          <a:stretch/>
        </p:blipFill>
        <p:spPr>
          <a:xfrm rot="10800000" flipH="1">
            <a:off x="126000" y="126000"/>
            <a:ext cx="5264408" cy="3358651"/>
          </a:xfrm>
          <a:prstGeom prst="rect">
            <a:avLst/>
          </a:prstGeom>
        </p:spPr>
      </p:pic>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3711619"/>
            <a:ext cx="9144000" cy="1607721"/>
          </a:xfrm>
        </p:spPr>
        <p:txBody>
          <a:bodyPr wrap="square" lIns="0" tIns="0" rIns="0" bIns="0" anchor="b" anchorCtr="0">
            <a:noAutofit/>
          </a:bodyPr>
          <a:lstStyle>
            <a:lvl1pPr algn="l">
              <a:defRPr sz="5400" b="0" i="0">
                <a:solidFill>
                  <a:schemeClr val="bg1"/>
                </a:solidFill>
                <a:latin typeface="Rajdhani Medium" charset="0"/>
                <a:ea typeface="Rajdhani Medium" charset="0"/>
                <a:cs typeface="Rajdhani Medium" charset="0"/>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5445498"/>
            <a:ext cx="9144000" cy="516306"/>
          </a:xfrm>
        </p:spPr>
        <p:txBody>
          <a:bodyPr wrap="square" lIns="0" tIns="0" rIns="0" bIns="0">
            <a:noAutofit/>
          </a:bodyPr>
          <a:lstStyle>
            <a:lvl1pPr marL="0" indent="0" algn="l">
              <a:buNone/>
              <a:defRPr sz="2000" b="0" i="0">
                <a:solidFill>
                  <a:schemeClr val="accent2"/>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9" name="Afbeelding 8">
            <a:extLst>
              <a:ext uri="{FF2B5EF4-FFF2-40B4-BE49-F238E27FC236}">
                <a16:creationId xmlns:a16="http://schemas.microsoft.com/office/drawing/2014/main" id="{BED93E43-A1F6-1F4E-940E-15D0E762B9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667" y="380514"/>
            <a:ext cx="1438825" cy="4667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3">
            <a:extLst>
              <a:ext uri="{FF2B5EF4-FFF2-40B4-BE49-F238E27FC236}">
                <a16:creationId xmlns:a16="http://schemas.microsoft.com/office/drawing/2014/main" id="{41FFC411-340A-1849-B6C6-15873C66A207}"/>
              </a:ext>
            </a:extLst>
          </p:cNvPr>
          <p:cNvSpPr>
            <a:spLocks noGrp="1"/>
          </p:cNvSpPr>
          <p:nvPr>
            <p:ph type="dt" sz="half" idx="2"/>
          </p:nvPr>
        </p:nvSpPr>
        <p:spPr>
          <a:xfrm>
            <a:off x="8932863" y="6151100"/>
            <a:ext cx="2743200" cy="365125"/>
          </a:xfrm>
          <a:prstGeom prst="rect">
            <a:avLst/>
          </a:prstGeom>
        </p:spPr>
        <p:txBody>
          <a:bodyPr vert="horz" lIns="0" tIns="0" rIns="0" bIns="0" rtlCol="0" anchor="ctr"/>
          <a:lstStyle>
            <a:lvl1pPr algn="r">
              <a:defRPr lang="en-US" sz="1400">
                <a:solidFill>
                  <a:schemeClr val="bg1"/>
                </a:solidFill>
              </a:defRPr>
            </a:lvl1pPr>
          </a:lstStyle>
          <a:p>
            <a:endParaRPr lang="en-US"/>
          </a:p>
        </p:txBody>
      </p:sp>
    </p:spTree>
    <p:extLst>
      <p:ext uri="{BB962C8B-B14F-4D97-AF65-F5344CB8AC3E}">
        <p14:creationId xmlns:p14="http://schemas.microsoft.com/office/powerpoint/2010/main" val="2355593600"/>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8" pos="7602">
          <p15:clr>
            <a:srgbClr val="FBAE40"/>
          </p15:clr>
        </p15:guide>
        <p15:guide id="9" orient="horz" pos="424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Beeld 1/3 / tekst rechts klein">
    <p:spTree>
      <p:nvGrpSpPr>
        <p:cNvPr id="1" name=""/>
        <p:cNvGrpSpPr/>
        <p:nvPr/>
      </p:nvGrpSpPr>
      <p:grpSpPr>
        <a:xfrm>
          <a:off x="0" y="0"/>
          <a:ext cx="0" cy="0"/>
          <a:chOff x="0" y="0"/>
          <a:chExt cx="0" cy="0"/>
        </a:xfrm>
      </p:grpSpPr>
      <p:pic>
        <p:nvPicPr>
          <p:cNvPr id="10" name="Afbeelding 9" descr="36099-Keyvisual-ZD-16-9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247900"/>
          </a:xfrm>
          <a:prstGeom prst="rect">
            <a:avLst/>
          </a:prstGeom>
        </p:spPr>
      </p:pic>
      <p:sp>
        <p:nvSpPr>
          <p:cNvPr id="7" name="Picture Placeholder 11"/>
          <p:cNvSpPr>
            <a:spLocks noGrp="1"/>
          </p:cNvSpPr>
          <p:nvPr>
            <p:ph type="pic" sz="quarter" idx="13"/>
          </p:nvPr>
        </p:nvSpPr>
        <p:spPr>
          <a:xfrm>
            <a:off x="-1" y="1086644"/>
            <a:ext cx="4051300" cy="5784057"/>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3" name="Content Placeholder 2"/>
          <p:cNvSpPr>
            <a:spLocks noGrp="1"/>
          </p:cNvSpPr>
          <p:nvPr>
            <p:ph idx="1"/>
          </p:nvPr>
        </p:nvSpPr>
        <p:spPr>
          <a:xfrm>
            <a:off x="4749797" y="1597527"/>
            <a:ext cx="6766560" cy="1620957"/>
          </a:xfrm>
        </p:spPr>
        <p:txBody>
          <a:bodyPr wrap="square">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
        <p:nvSpPr>
          <p:cNvPr id="6"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sp>
        <p:nvSpPr>
          <p:cNvPr id="11" name="Title 3"/>
          <p:cNvSpPr>
            <a:spLocks noGrp="1"/>
          </p:cNvSpPr>
          <p:nvPr>
            <p:ph type="title"/>
          </p:nvPr>
        </p:nvSpPr>
        <p:spPr>
          <a:xfrm>
            <a:off x="1073913" y="366276"/>
            <a:ext cx="10814635" cy="387798"/>
          </a:xfrm>
        </p:spPr>
        <p:txBody>
          <a:bodyPr/>
          <a:lstStyle/>
          <a:p>
            <a:r>
              <a:rPr lang="nl-NL"/>
              <a:t>Klik om stijl te bewerken</a:t>
            </a:r>
            <a:endParaRPr lang="en-US"/>
          </a:p>
        </p:txBody>
      </p:sp>
    </p:spTree>
    <p:extLst>
      <p:ext uri="{BB962C8B-B14F-4D97-AF65-F5344CB8AC3E}">
        <p14:creationId xmlns:p14="http://schemas.microsoft.com/office/powerpoint/2010/main" val="3054275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eeld 1/2 / tekst rechts groo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6096000" cy="6858000"/>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3" name="Content Placeholder 2"/>
          <p:cNvSpPr>
            <a:spLocks noGrp="1"/>
          </p:cNvSpPr>
          <p:nvPr>
            <p:ph idx="1" hasCustomPrompt="1"/>
          </p:nvPr>
        </p:nvSpPr>
        <p:spPr>
          <a:xfrm>
            <a:off x="6779007" y="3244334"/>
            <a:ext cx="4729984" cy="369332"/>
          </a:xfrm>
        </p:spPr>
        <p:txBody>
          <a:bodyPr wrap="square" anchor="ctr">
            <a:spAutoFit/>
          </a:bodyPr>
          <a:lstStyle>
            <a:lvl1pPr marL="0" indent="0" algn="ctr">
              <a:buFontTx/>
              <a:buNone/>
              <a:defRPr sz="2400"/>
            </a:lvl1pPr>
            <a:lvl2pPr marL="457200" indent="0" algn="ctr">
              <a:buFontTx/>
              <a:buNone/>
              <a:defRPr/>
            </a:lvl2pPr>
            <a:lvl3pPr marL="889000" indent="0" algn="ctr">
              <a:buFontTx/>
              <a:buNone/>
              <a:defRPr/>
            </a:lvl3pPr>
            <a:lvl4pPr marL="1276350" indent="0" algn="ctr">
              <a:buFontTx/>
              <a:buNone/>
              <a:defRPr/>
            </a:lvl4pPr>
            <a:lvl5pPr marL="1612900" indent="0" algn="ctr">
              <a:buFontTx/>
              <a:buNone/>
              <a:defRPr/>
            </a:lvl5pPr>
          </a:lstStyle>
          <a:p>
            <a:pPr lvl="0"/>
            <a:r>
              <a:rPr lang="en-US" err="1"/>
              <a:t>Tekst</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1081" y="5614418"/>
            <a:ext cx="1002519" cy="850101"/>
          </a:xfrm>
          <a:prstGeom prst="rect">
            <a:avLst/>
          </a:prstGeom>
        </p:spPr>
      </p:pic>
      <p:sp>
        <p:nvSpPr>
          <p:cNvPr id="8"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1045110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eeld 1/3 / tekst rechts gro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6902" y="5614418"/>
            <a:ext cx="1002519" cy="850101"/>
          </a:xfrm>
          <a:prstGeom prst="rect">
            <a:avLst/>
          </a:prstGeom>
        </p:spPr>
      </p:pic>
      <p:sp>
        <p:nvSpPr>
          <p:cNvPr id="6" name="Picture Placeholder 11"/>
          <p:cNvSpPr>
            <a:spLocks noGrp="1"/>
          </p:cNvSpPr>
          <p:nvPr>
            <p:ph type="pic" sz="quarter" idx="13"/>
          </p:nvPr>
        </p:nvSpPr>
        <p:spPr>
          <a:xfrm>
            <a:off x="-1" y="3"/>
            <a:ext cx="4051300" cy="6857999"/>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3" name="Content Placeholder 2"/>
          <p:cNvSpPr>
            <a:spLocks noGrp="1"/>
          </p:cNvSpPr>
          <p:nvPr>
            <p:ph idx="1" hasCustomPrompt="1"/>
          </p:nvPr>
        </p:nvSpPr>
        <p:spPr>
          <a:xfrm>
            <a:off x="4754880" y="3244334"/>
            <a:ext cx="6766560" cy="369332"/>
          </a:xfrm>
        </p:spPr>
        <p:txBody>
          <a:bodyPr wrap="square" anchor="ctr">
            <a:spAutoFit/>
          </a:bodyPr>
          <a:lstStyle>
            <a:lvl1pPr marL="0" indent="0" algn="ctr">
              <a:buFontTx/>
              <a:buNone/>
              <a:defRPr sz="2400"/>
            </a:lvl1pPr>
            <a:lvl2pPr marL="457200" indent="0" algn="ctr">
              <a:buFontTx/>
              <a:buNone/>
              <a:defRPr/>
            </a:lvl2pPr>
            <a:lvl3pPr marL="889000" indent="0" algn="ctr">
              <a:buFontTx/>
              <a:buNone/>
              <a:defRPr/>
            </a:lvl3pPr>
            <a:lvl4pPr marL="1276350" indent="0" algn="ctr">
              <a:buFontTx/>
              <a:buNone/>
              <a:defRPr/>
            </a:lvl4pPr>
            <a:lvl5pPr marL="1612900" indent="0" algn="ctr">
              <a:buFontTx/>
              <a:buNone/>
              <a:defRPr/>
            </a:lvl5pPr>
          </a:lstStyle>
          <a:p>
            <a:pPr lvl="0"/>
            <a:r>
              <a:rPr lang="en-US" err="1"/>
              <a:t>Tekst</a:t>
            </a:r>
            <a:endParaRPr lang="en-US"/>
          </a:p>
        </p:txBody>
      </p:sp>
      <p:sp>
        <p:nvSpPr>
          <p:cNvPr id="9"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3221304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eeld 1/2 / tekst links klein">
    <p:spTree>
      <p:nvGrpSpPr>
        <p:cNvPr id="1" name=""/>
        <p:cNvGrpSpPr/>
        <p:nvPr/>
      </p:nvGrpSpPr>
      <p:grpSpPr>
        <a:xfrm>
          <a:off x="0" y="0"/>
          <a:ext cx="0" cy="0"/>
          <a:chOff x="0" y="0"/>
          <a:chExt cx="0" cy="0"/>
        </a:xfrm>
      </p:grpSpPr>
      <p:sp>
        <p:nvSpPr>
          <p:cNvPr id="8" name="Picture Placeholder 11"/>
          <p:cNvSpPr>
            <a:spLocks noGrp="1"/>
          </p:cNvSpPr>
          <p:nvPr>
            <p:ph type="pic" sz="quarter" idx="13"/>
          </p:nvPr>
        </p:nvSpPr>
        <p:spPr>
          <a:xfrm>
            <a:off x="6096000" y="1072496"/>
            <a:ext cx="6096000" cy="5785504"/>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9" name="Rectangle 8"/>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idx="1"/>
          </p:nvPr>
        </p:nvSpPr>
        <p:spPr>
          <a:xfrm>
            <a:off x="667512" y="1597526"/>
            <a:ext cx="4657344" cy="1620957"/>
          </a:xfrm>
        </p:spPr>
        <p:txBody>
          <a:bodyPr wrap="square">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Slide Number Placeholder 5"/>
          <p:cNvSpPr>
            <a:spLocks noGrp="1"/>
          </p:cNvSpPr>
          <p:nvPr>
            <p:ph type="sldNum" sz="quarter" idx="12"/>
          </p:nvPr>
        </p:nvSpPr>
        <p:spPr>
          <a:xfrm>
            <a:off x="10778511" y="6236208"/>
            <a:ext cx="860717" cy="153888"/>
          </a:xfrm>
        </p:spPr>
        <p:txBody>
          <a:bodyPr wrap="square" lIns="0" tIns="0" rIns="0" bIns="0">
            <a:spAutoFit/>
          </a:bodyPr>
          <a:lstStyle>
            <a:lvl1pPr algn="r">
              <a:defRPr sz="1000">
                <a:solidFill>
                  <a:schemeClr val="tx2"/>
                </a:solidFill>
              </a:defRPr>
            </a:lvl1pPr>
          </a:lstStyle>
          <a:p>
            <a:fld id="{193C4802-9006-4124-B526-70C2DAF52579}" type="slidenum">
              <a:rPr lang="en-US" smtClean="0"/>
              <a:pPr/>
              <a:t>‹nr.›</a:t>
            </a:fld>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694" y="5614418"/>
            <a:ext cx="1002519" cy="850101"/>
          </a:xfrm>
          <a:prstGeom prst="rect">
            <a:avLst/>
          </a:prstGeom>
        </p:spPr>
      </p:pic>
    </p:spTree>
    <p:extLst>
      <p:ext uri="{BB962C8B-B14F-4D97-AF65-F5344CB8AC3E}">
        <p14:creationId xmlns:p14="http://schemas.microsoft.com/office/powerpoint/2010/main" val="341791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 Beeld 1/3 / tekst links klein">
    <p:spTree>
      <p:nvGrpSpPr>
        <p:cNvPr id="1" name=""/>
        <p:cNvGrpSpPr/>
        <p:nvPr/>
      </p:nvGrpSpPr>
      <p:grpSpPr>
        <a:xfrm>
          <a:off x="0" y="0"/>
          <a:ext cx="0" cy="0"/>
          <a:chOff x="0" y="0"/>
          <a:chExt cx="0" cy="0"/>
        </a:xfrm>
      </p:grpSpPr>
      <p:sp>
        <p:nvSpPr>
          <p:cNvPr id="10" name="Picture Placeholder 11"/>
          <p:cNvSpPr>
            <a:spLocks noGrp="1"/>
          </p:cNvSpPr>
          <p:nvPr>
            <p:ph type="pic" sz="quarter" idx="14"/>
          </p:nvPr>
        </p:nvSpPr>
        <p:spPr>
          <a:xfrm>
            <a:off x="8140702" y="1069848"/>
            <a:ext cx="4051300" cy="5788152"/>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9" name="Rectangle 8"/>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idx="1"/>
          </p:nvPr>
        </p:nvSpPr>
        <p:spPr>
          <a:xfrm>
            <a:off x="667513" y="1597527"/>
            <a:ext cx="6763337" cy="1620957"/>
          </a:xfrm>
        </p:spPr>
        <p:txBody>
          <a:bodyPr wrap="square">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Slide Number Placeholder 5"/>
          <p:cNvSpPr>
            <a:spLocks noGrp="1"/>
          </p:cNvSpPr>
          <p:nvPr>
            <p:ph type="sldNum" sz="quarter" idx="12"/>
          </p:nvPr>
        </p:nvSpPr>
        <p:spPr>
          <a:xfrm>
            <a:off x="10778511" y="6236208"/>
            <a:ext cx="860717" cy="153888"/>
          </a:xfrm>
        </p:spPr>
        <p:txBody>
          <a:bodyPr wrap="square" lIns="0" tIns="0" rIns="0" bIns="0">
            <a:spAutoFit/>
          </a:bodyPr>
          <a:lstStyle>
            <a:lvl1pPr algn="r">
              <a:defRPr sz="1000">
                <a:solidFill>
                  <a:schemeClr val="tx2"/>
                </a:solidFill>
              </a:defRPr>
            </a:lvl1pPr>
          </a:lstStyle>
          <a:p>
            <a:fld id="{193C4802-9006-4124-B526-70C2DAF52579}" type="slidenum">
              <a:rPr lang="en-US" smtClean="0"/>
              <a:pPr/>
              <a:t>‹nr.›</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694" y="5614418"/>
            <a:ext cx="1002519" cy="850101"/>
          </a:xfrm>
          <a:prstGeom prst="rect">
            <a:avLst/>
          </a:prstGeom>
        </p:spPr>
      </p:pic>
    </p:spTree>
    <p:extLst>
      <p:ext uri="{BB962C8B-B14F-4D97-AF65-F5344CB8AC3E}">
        <p14:creationId xmlns:p14="http://schemas.microsoft.com/office/powerpoint/2010/main" val="3572462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eeld 1/2 / tekst links groo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6096000" y="0"/>
            <a:ext cx="6096000" cy="6858000"/>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3" name="Content Placeholder 2"/>
          <p:cNvSpPr>
            <a:spLocks noGrp="1"/>
          </p:cNvSpPr>
          <p:nvPr>
            <p:ph idx="1" hasCustomPrompt="1"/>
          </p:nvPr>
        </p:nvSpPr>
        <p:spPr>
          <a:xfrm>
            <a:off x="667512" y="3244334"/>
            <a:ext cx="4729984" cy="369332"/>
          </a:xfrm>
        </p:spPr>
        <p:txBody>
          <a:bodyPr wrap="square" anchor="ctr">
            <a:spAutoFit/>
          </a:bodyPr>
          <a:lstStyle>
            <a:lvl1pPr marL="0" indent="0" algn="ctr">
              <a:buFontTx/>
              <a:buNone/>
              <a:defRPr sz="2400"/>
            </a:lvl1pPr>
            <a:lvl2pPr marL="457200" indent="0" algn="ctr">
              <a:buFontTx/>
              <a:buNone/>
              <a:defRPr/>
            </a:lvl2pPr>
            <a:lvl3pPr marL="889000" indent="0" algn="ctr">
              <a:buFontTx/>
              <a:buNone/>
              <a:defRPr/>
            </a:lvl3pPr>
            <a:lvl4pPr marL="1276350" indent="0" algn="ctr">
              <a:buFontTx/>
              <a:buNone/>
              <a:defRPr/>
            </a:lvl4pPr>
            <a:lvl5pPr marL="1612900" indent="0" algn="ctr">
              <a:buFontTx/>
              <a:buNone/>
              <a:defRPr/>
            </a:lvl5pPr>
          </a:lstStyle>
          <a:p>
            <a:pPr lvl="0"/>
            <a:r>
              <a:rPr lang="en-US" err="1"/>
              <a:t>Tekst</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742" y="5614418"/>
            <a:ext cx="1002519" cy="850101"/>
          </a:xfrm>
          <a:prstGeom prst="rect">
            <a:avLst/>
          </a:prstGeom>
        </p:spPr>
      </p:pic>
      <p:sp>
        <p:nvSpPr>
          <p:cNvPr id="7" name="Slide Number Placeholder 5"/>
          <p:cNvSpPr>
            <a:spLocks noGrp="1"/>
          </p:cNvSpPr>
          <p:nvPr>
            <p:ph type="sldNum" sz="quarter" idx="12"/>
          </p:nvPr>
        </p:nvSpPr>
        <p:spPr>
          <a:xfrm>
            <a:off x="10778511" y="6236208"/>
            <a:ext cx="860717" cy="153888"/>
          </a:xfrm>
        </p:spPr>
        <p:txBody>
          <a:bodyPr wrap="square" lIns="0" tIns="0" rIns="0" bIns="0">
            <a:spAutoFit/>
          </a:bodyPr>
          <a:lstStyle>
            <a:lvl1pPr algn="r">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19975391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eeld 1/3 / tekst links groot">
    <p:spTree>
      <p:nvGrpSpPr>
        <p:cNvPr id="1" name=""/>
        <p:cNvGrpSpPr/>
        <p:nvPr/>
      </p:nvGrpSpPr>
      <p:grpSpPr>
        <a:xfrm>
          <a:off x="0" y="0"/>
          <a:ext cx="0" cy="0"/>
          <a:chOff x="0" y="0"/>
          <a:chExt cx="0" cy="0"/>
        </a:xfrm>
      </p:grpSpPr>
      <p:sp>
        <p:nvSpPr>
          <p:cNvPr id="6" name="Picture Placeholder 11"/>
          <p:cNvSpPr>
            <a:spLocks noGrp="1"/>
          </p:cNvSpPr>
          <p:nvPr>
            <p:ph type="pic" sz="quarter" idx="13"/>
          </p:nvPr>
        </p:nvSpPr>
        <p:spPr>
          <a:xfrm>
            <a:off x="8140702" y="3"/>
            <a:ext cx="4051300" cy="6857999"/>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afbeelding wilt toevoegen</a:t>
            </a:r>
            <a:endParaRPr lang="en-US"/>
          </a:p>
        </p:txBody>
      </p:sp>
      <p:sp>
        <p:nvSpPr>
          <p:cNvPr id="3" name="Content Placeholder 2"/>
          <p:cNvSpPr>
            <a:spLocks noGrp="1"/>
          </p:cNvSpPr>
          <p:nvPr>
            <p:ph idx="1" hasCustomPrompt="1"/>
          </p:nvPr>
        </p:nvSpPr>
        <p:spPr>
          <a:xfrm>
            <a:off x="667512" y="3244334"/>
            <a:ext cx="6766560" cy="369332"/>
          </a:xfrm>
        </p:spPr>
        <p:txBody>
          <a:bodyPr wrap="square" anchor="ctr">
            <a:spAutoFit/>
          </a:bodyPr>
          <a:lstStyle>
            <a:lvl1pPr marL="0" indent="0" algn="ctr">
              <a:buFontTx/>
              <a:buNone/>
              <a:defRPr sz="2400"/>
            </a:lvl1pPr>
            <a:lvl2pPr marL="457200" indent="0" algn="ctr">
              <a:buFontTx/>
              <a:buNone/>
              <a:defRPr/>
            </a:lvl2pPr>
            <a:lvl3pPr marL="889000" indent="0" algn="ctr">
              <a:buFontTx/>
              <a:buNone/>
              <a:defRPr/>
            </a:lvl3pPr>
            <a:lvl4pPr marL="1276350" indent="0" algn="ctr">
              <a:buFontTx/>
              <a:buNone/>
              <a:defRPr/>
            </a:lvl4pPr>
            <a:lvl5pPr marL="1612900" indent="0" algn="ctr">
              <a:buFontTx/>
              <a:buNone/>
              <a:defRPr/>
            </a:lvl5pPr>
          </a:lstStyle>
          <a:p>
            <a:pPr lvl="0"/>
            <a:r>
              <a:rPr lang="en-US" err="1"/>
              <a:t>Tekst</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5030" y="5614418"/>
            <a:ext cx="1002519" cy="850101"/>
          </a:xfrm>
          <a:prstGeom prst="rect">
            <a:avLst/>
          </a:prstGeom>
        </p:spPr>
      </p:pic>
      <p:sp>
        <p:nvSpPr>
          <p:cNvPr id="11" name="Slide Number Placeholder 5"/>
          <p:cNvSpPr>
            <a:spLocks noGrp="1"/>
          </p:cNvSpPr>
          <p:nvPr>
            <p:ph type="sldNum" sz="quarter" idx="12"/>
          </p:nvPr>
        </p:nvSpPr>
        <p:spPr>
          <a:xfrm>
            <a:off x="10778511" y="6236208"/>
            <a:ext cx="860717" cy="153888"/>
          </a:xfrm>
        </p:spPr>
        <p:txBody>
          <a:bodyPr wrap="square" lIns="0" tIns="0" rIns="0" bIns="0">
            <a:spAutoFit/>
          </a:bodyPr>
          <a:lstStyle>
            <a:lvl1pPr algn="r">
              <a:defRPr sz="1000">
                <a:solidFill>
                  <a:schemeClr val="tx2"/>
                </a:solidFill>
              </a:defRPr>
            </a:lvl1pPr>
          </a:lstStyle>
          <a:p>
            <a:fld id="{193C4802-9006-4124-B526-70C2DAF52579}" type="slidenum">
              <a:rPr lang="en-US" smtClean="0"/>
              <a:pPr/>
              <a:t>‹nr.›</a:t>
            </a:fld>
            <a:endParaRPr lang="en-US"/>
          </a:p>
        </p:txBody>
      </p:sp>
    </p:spTree>
    <p:extLst>
      <p:ext uri="{BB962C8B-B14F-4D97-AF65-F5344CB8AC3E}">
        <p14:creationId xmlns:p14="http://schemas.microsoft.com/office/powerpoint/2010/main" val="1084987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 grafiek / tekst links">
    <p:spTree>
      <p:nvGrpSpPr>
        <p:cNvPr id="1" name=""/>
        <p:cNvGrpSpPr/>
        <p:nvPr/>
      </p:nvGrpSpPr>
      <p:grpSpPr>
        <a:xfrm>
          <a:off x="0" y="0"/>
          <a:ext cx="0" cy="0"/>
          <a:chOff x="0" y="0"/>
          <a:chExt cx="0" cy="0"/>
        </a:xfrm>
      </p:grpSpPr>
      <p:sp>
        <p:nvSpPr>
          <p:cNvPr id="5" name="Chart Placeholder 4"/>
          <p:cNvSpPr>
            <a:spLocks noGrp="1"/>
          </p:cNvSpPr>
          <p:nvPr>
            <p:ph type="chart" sz="quarter" idx="16"/>
          </p:nvPr>
        </p:nvSpPr>
        <p:spPr>
          <a:xfrm>
            <a:off x="6321717" y="1597025"/>
            <a:ext cx="5181600" cy="3990476"/>
          </a:xfrm>
          <a:solidFill>
            <a:schemeClr val="bg1">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grafiek wilt toevoegen</a:t>
            </a:r>
          </a:p>
        </p:txBody>
      </p:sp>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3" name="Content Placeholder 2"/>
          <p:cNvSpPr>
            <a:spLocks noGrp="1"/>
          </p:cNvSpPr>
          <p:nvPr>
            <p:ph sz="half" idx="1"/>
          </p:nvPr>
        </p:nvSpPr>
        <p:spPr>
          <a:xfrm>
            <a:off x="667512" y="1597527"/>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3772602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 grafiek / tekst rechts">
    <p:spTree>
      <p:nvGrpSpPr>
        <p:cNvPr id="1" name=""/>
        <p:cNvGrpSpPr/>
        <p:nvPr/>
      </p:nvGrpSpPr>
      <p:grpSpPr>
        <a:xfrm>
          <a:off x="0" y="0"/>
          <a:ext cx="0" cy="0"/>
          <a:chOff x="0" y="0"/>
          <a:chExt cx="0" cy="0"/>
        </a:xfrm>
      </p:grpSpPr>
      <p:sp>
        <p:nvSpPr>
          <p:cNvPr id="11" name="Rectangle 10"/>
          <p:cNvSpPr/>
          <p:nvPr userDrawn="1"/>
        </p:nvSpPr>
        <p:spPr>
          <a:xfrm>
            <a:off x="0" y="3"/>
            <a:ext cx="12192000" cy="10724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7513" y="353576"/>
            <a:ext cx="10814635" cy="387798"/>
          </a:xfrm>
        </p:spPr>
        <p:txBody>
          <a:bodyPr/>
          <a:lstStyle/>
          <a:p>
            <a:r>
              <a:rPr lang="nl-NL"/>
              <a:t>Klik om stijl te bewerken</a:t>
            </a:r>
            <a:endParaRPr lang="en-US"/>
          </a:p>
        </p:txBody>
      </p:sp>
      <p:sp>
        <p:nvSpPr>
          <p:cNvPr id="4" name="Content Placeholder 3"/>
          <p:cNvSpPr>
            <a:spLocks noGrp="1"/>
          </p:cNvSpPr>
          <p:nvPr>
            <p:ph sz="half" idx="2"/>
          </p:nvPr>
        </p:nvSpPr>
        <p:spPr>
          <a:xfrm>
            <a:off x="6321717" y="1597527"/>
            <a:ext cx="5181600" cy="1620957"/>
          </a:xfrm>
        </p:spPr>
        <p:txBody>
          <a:bodyPr>
            <a:sp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Chart Placeholder 4"/>
          <p:cNvSpPr>
            <a:spLocks noGrp="1"/>
          </p:cNvSpPr>
          <p:nvPr>
            <p:ph type="chart" sz="quarter" idx="16"/>
          </p:nvPr>
        </p:nvSpPr>
        <p:spPr>
          <a:xfrm>
            <a:off x="667512" y="1597025"/>
            <a:ext cx="5181600" cy="3990476"/>
          </a:xfrm>
          <a:solidFill>
            <a:schemeClr val="bg1">
              <a:lumMod val="85000"/>
            </a:schemeClr>
          </a:solidFill>
        </p:spPr>
        <p:txBody>
          <a:bodyPr tIns="457200">
            <a:noAutofit/>
          </a:bodyPr>
          <a:lstStyle>
            <a:lvl1pPr marL="0" indent="0" algn="ctr">
              <a:buFontTx/>
              <a:buNone/>
              <a:defRPr>
                <a:solidFill>
                  <a:schemeClr val="tx1"/>
                </a:solidFill>
              </a:defRPr>
            </a:lvl1pPr>
          </a:lstStyle>
          <a:p>
            <a:r>
              <a:rPr lang="nl-NL"/>
              <a:t>Klik op het pictogram als u een grafiek wilt toevoegen</a:t>
            </a:r>
          </a:p>
        </p:txBody>
      </p:sp>
      <p:sp>
        <p:nvSpPr>
          <p:cNvPr id="13" name="Slide Number Placeholder 5"/>
          <p:cNvSpPr>
            <a:spLocks noGrp="1"/>
          </p:cNvSpPr>
          <p:nvPr>
            <p:ph type="sldNum" sz="quarter" idx="12"/>
          </p:nvPr>
        </p:nvSpPr>
        <p:spPr>
          <a:xfrm>
            <a:off x="667512" y="6237185"/>
            <a:ext cx="860717" cy="153888"/>
          </a:xfrm>
        </p:spPr>
        <p:txBody>
          <a:bodyPr wrap="square" lIns="0" tIns="0" rIns="0" bIns="0">
            <a:spAutoFit/>
          </a:bodyPr>
          <a:lstStyle>
            <a:lvl1pPr algn="l">
              <a:defRPr sz="1000">
                <a:solidFill>
                  <a:schemeClr val="tx2"/>
                </a:solidFill>
              </a:defRPr>
            </a:lvl1pPr>
          </a:lstStyle>
          <a:p>
            <a:fld id="{193C4802-9006-4124-B526-70C2DAF52579}" type="slidenum">
              <a:rPr lang="en-US" smtClean="0"/>
              <a:pPr/>
              <a:t>‹nr.›</a:t>
            </a:fld>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7801" y="5617974"/>
            <a:ext cx="1002519" cy="850101"/>
          </a:xfrm>
          <a:prstGeom prst="rect">
            <a:avLst/>
          </a:prstGeom>
        </p:spPr>
      </p:pic>
    </p:spTree>
    <p:extLst>
      <p:ext uri="{BB962C8B-B14F-4D97-AF65-F5344CB8AC3E}">
        <p14:creationId xmlns:p14="http://schemas.microsoft.com/office/powerpoint/2010/main" val="1060237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fsluiting I / pay off">
    <p:spTree>
      <p:nvGrpSpPr>
        <p:cNvPr id="1" name=""/>
        <p:cNvGrpSpPr/>
        <p:nvPr/>
      </p:nvGrpSpPr>
      <p:grpSpPr>
        <a:xfrm>
          <a:off x="0" y="0"/>
          <a:ext cx="0" cy="0"/>
          <a:chOff x="0" y="0"/>
          <a:chExt cx="0" cy="0"/>
        </a:xfrm>
      </p:grpSpPr>
      <p:sp>
        <p:nvSpPr>
          <p:cNvPr id="15" name="Picture Placeholder 11"/>
          <p:cNvSpPr>
            <a:spLocks noGrp="1"/>
          </p:cNvSpPr>
          <p:nvPr>
            <p:ph type="pic" sz="quarter" idx="15"/>
          </p:nvPr>
        </p:nvSpPr>
        <p:spPr>
          <a:xfrm>
            <a:off x="-1" y="0"/>
            <a:ext cx="12192001" cy="4910328"/>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noProof="0"/>
              <a:t>Klik op het pictogram als u een afbeelding wilt toevoegen</a:t>
            </a:r>
          </a:p>
        </p:txBody>
      </p:sp>
      <p:sp>
        <p:nvSpPr>
          <p:cNvPr id="2" name="Title 1"/>
          <p:cNvSpPr>
            <a:spLocks noGrp="1"/>
          </p:cNvSpPr>
          <p:nvPr>
            <p:ph type="ctrTitle" hasCustomPrompt="1"/>
          </p:nvPr>
        </p:nvSpPr>
        <p:spPr>
          <a:xfrm>
            <a:off x="667512" y="695998"/>
            <a:ext cx="10763085" cy="415498"/>
          </a:xfrm>
        </p:spPr>
        <p:txBody>
          <a:bodyPr lIns="0" tIns="0" rIns="0" bIns="0" anchor="t">
            <a:spAutoFit/>
          </a:bodyPr>
          <a:lstStyle>
            <a:lvl1pPr algn="l">
              <a:defRPr sz="3000">
                <a:solidFill>
                  <a:schemeClr val="bg1"/>
                </a:solidFill>
              </a:defRPr>
            </a:lvl1pPr>
          </a:lstStyle>
          <a:p>
            <a:r>
              <a:rPr lang="nl-NL" noProof="0"/>
              <a:t>Titel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1244" y="5726905"/>
            <a:ext cx="3769512" cy="342683"/>
          </a:xfrm>
          <a:prstGeom prst="rect">
            <a:avLst/>
          </a:prstGeom>
        </p:spPr>
      </p:pic>
    </p:spTree>
    <p:extLst>
      <p:ext uri="{BB962C8B-B14F-4D97-AF65-F5344CB8AC3E}">
        <p14:creationId xmlns:p14="http://schemas.microsoft.com/office/powerpoint/2010/main" val="337583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over">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CE59528-BFFB-EB49-AF58-C749AEE2F1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6000" y="126000"/>
            <a:ext cx="11921517" cy="6607176"/>
          </a:xfrm>
          <a:prstGeom prst="rect">
            <a:avLst/>
          </a:prstGeom>
        </p:spPr>
      </p:pic>
      <p:pic>
        <p:nvPicPr>
          <p:cNvPr id="36" name="Afbeelding 35">
            <a:extLst>
              <a:ext uri="{FF2B5EF4-FFF2-40B4-BE49-F238E27FC236}">
                <a16:creationId xmlns:a16="http://schemas.microsoft.com/office/drawing/2014/main" id="{27AE3FE3-5B4A-3242-A853-A74E930C03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 t="-3921" r="-2352" b="3921"/>
          <a:stretch/>
        </p:blipFill>
        <p:spPr>
          <a:xfrm rot="10800000" flipH="1">
            <a:off x="126000" y="126000"/>
            <a:ext cx="5264408" cy="3358651"/>
          </a:xfrm>
          <a:prstGeom prst="rect">
            <a:avLst/>
          </a:prstGeom>
        </p:spPr>
      </p:pic>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3711619"/>
            <a:ext cx="9144000" cy="1607721"/>
          </a:xfrm>
        </p:spPr>
        <p:txBody>
          <a:bodyPr wrap="square" lIns="0" tIns="0" rIns="0" bIns="0" anchor="b" anchorCtr="0">
            <a:noAutofit/>
          </a:bodyPr>
          <a:lstStyle>
            <a:lvl1pPr algn="l">
              <a:defRPr sz="5400" b="0" i="0">
                <a:solidFill>
                  <a:schemeClr val="bg1"/>
                </a:solidFill>
                <a:latin typeface="Rajdhani Medium" charset="0"/>
                <a:ea typeface="Rajdhani Medium" charset="0"/>
                <a:cs typeface="Rajdhani Medium" charset="0"/>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5445498"/>
            <a:ext cx="9144000" cy="516306"/>
          </a:xfrm>
        </p:spPr>
        <p:txBody>
          <a:bodyPr wrap="square" lIns="0" tIns="0" rIns="0" bIns="0">
            <a:noAutofit/>
          </a:bodyPr>
          <a:lstStyle>
            <a:lvl1pPr marL="0" indent="0" algn="l">
              <a:buNone/>
              <a:defRPr sz="2000" b="0" i="0">
                <a:solidFill>
                  <a:schemeClr val="accent2"/>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9" name="Afbeelding 8">
            <a:extLst>
              <a:ext uri="{FF2B5EF4-FFF2-40B4-BE49-F238E27FC236}">
                <a16:creationId xmlns:a16="http://schemas.microsoft.com/office/drawing/2014/main" id="{BED93E43-A1F6-1F4E-940E-15D0E762B9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667" y="380514"/>
            <a:ext cx="1438825" cy="466755"/>
          </a:xfrm>
          <a:prstGeom prst="rect">
            <a:avLst/>
          </a:prstGeom>
        </p:spPr>
      </p:pic>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jdelijke aanduiding voor datum 3">
            <a:extLst>
              <a:ext uri="{FF2B5EF4-FFF2-40B4-BE49-F238E27FC236}">
                <a16:creationId xmlns:a16="http://schemas.microsoft.com/office/drawing/2014/main" id="{41FFC411-340A-1849-B6C6-15873C66A207}"/>
              </a:ext>
            </a:extLst>
          </p:cNvPr>
          <p:cNvSpPr>
            <a:spLocks noGrp="1"/>
          </p:cNvSpPr>
          <p:nvPr>
            <p:ph type="dt" sz="half" idx="2"/>
          </p:nvPr>
        </p:nvSpPr>
        <p:spPr>
          <a:xfrm>
            <a:off x="8932863" y="6151100"/>
            <a:ext cx="2743200" cy="365125"/>
          </a:xfrm>
          <a:prstGeom prst="rect">
            <a:avLst/>
          </a:prstGeom>
        </p:spPr>
        <p:txBody>
          <a:bodyPr vert="horz" lIns="0" tIns="0" rIns="0" bIns="0" rtlCol="0" anchor="ctr"/>
          <a:lstStyle>
            <a:lvl1pPr algn="r">
              <a:defRPr lang="en-US" sz="1400">
                <a:solidFill>
                  <a:schemeClr val="bg1"/>
                </a:solidFill>
              </a:defRPr>
            </a:lvl1pPr>
          </a:lstStyle>
          <a:p>
            <a:endParaRPr lang="en-US"/>
          </a:p>
        </p:txBody>
      </p:sp>
    </p:spTree>
    <p:extLst>
      <p:ext uri="{BB962C8B-B14F-4D97-AF65-F5344CB8AC3E}">
        <p14:creationId xmlns:p14="http://schemas.microsoft.com/office/powerpoint/2010/main" val="3070433557"/>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8" pos="7602">
          <p15:clr>
            <a:srgbClr val="FBAE40"/>
          </p15:clr>
        </p15:guide>
        <p15:guide id="9" orient="horz" pos="424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fsluiting II / pay off">
    <p:spTree>
      <p:nvGrpSpPr>
        <p:cNvPr id="1" name=""/>
        <p:cNvGrpSpPr/>
        <p:nvPr/>
      </p:nvGrpSpPr>
      <p:grpSpPr>
        <a:xfrm>
          <a:off x="0" y="0"/>
          <a:ext cx="0" cy="0"/>
          <a:chOff x="0" y="0"/>
          <a:chExt cx="0" cy="0"/>
        </a:xfrm>
      </p:grpSpPr>
      <p:sp>
        <p:nvSpPr>
          <p:cNvPr id="15" name="Picture Placeholder 11"/>
          <p:cNvSpPr>
            <a:spLocks noGrp="1"/>
          </p:cNvSpPr>
          <p:nvPr>
            <p:ph type="pic" sz="quarter" idx="15"/>
          </p:nvPr>
        </p:nvSpPr>
        <p:spPr>
          <a:xfrm>
            <a:off x="-1" y="0"/>
            <a:ext cx="12192001" cy="4910328"/>
          </a:xfrm>
          <a:solidFill>
            <a:schemeClr val="bg2">
              <a:lumMod val="85000"/>
            </a:schemeClr>
          </a:solidFill>
        </p:spPr>
        <p:txBody>
          <a:bodyPr tIns="457200">
            <a:noAutofit/>
          </a:bodyPr>
          <a:lstStyle>
            <a:lvl1pPr marL="0" indent="0" algn="ctr">
              <a:buFontTx/>
              <a:buNone/>
              <a:defRPr>
                <a:solidFill>
                  <a:schemeClr val="tx1"/>
                </a:solidFill>
              </a:defRPr>
            </a:lvl1pPr>
          </a:lstStyle>
          <a:p>
            <a:r>
              <a:rPr lang="nl-NL" noProof="0"/>
              <a:t>Klik op het pictogram als u een afbeelding wilt toevoegen</a:t>
            </a:r>
          </a:p>
        </p:txBody>
      </p:sp>
      <p:sp>
        <p:nvSpPr>
          <p:cNvPr id="2" name="Title 1"/>
          <p:cNvSpPr>
            <a:spLocks noGrp="1"/>
          </p:cNvSpPr>
          <p:nvPr>
            <p:ph type="ctrTitle" hasCustomPrompt="1"/>
          </p:nvPr>
        </p:nvSpPr>
        <p:spPr>
          <a:xfrm>
            <a:off x="1896533" y="2083182"/>
            <a:ext cx="8450483" cy="415498"/>
          </a:xfrm>
        </p:spPr>
        <p:txBody>
          <a:bodyPr wrap="square" lIns="0" tIns="0" rIns="0" bIns="0" anchor="t">
            <a:spAutoFit/>
          </a:bodyPr>
          <a:lstStyle>
            <a:lvl1pPr algn="ctr">
              <a:defRPr sz="3000">
                <a:solidFill>
                  <a:schemeClr val="bg1"/>
                </a:solidFill>
              </a:defRPr>
            </a:lvl1pPr>
          </a:lstStyle>
          <a:p>
            <a:r>
              <a:rPr lang="nl-NL" noProof="0"/>
              <a:t>Titel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11244" y="5726905"/>
            <a:ext cx="3769512" cy="342683"/>
          </a:xfrm>
          <a:prstGeom prst="rect">
            <a:avLst/>
          </a:prstGeom>
        </p:spPr>
      </p:pic>
    </p:spTree>
    <p:extLst>
      <p:ext uri="{BB962C8B-B14F-4D97-AF65-F5344CB8AC3E}">
        <p14:creationId xmlns:p14="http://schemas.microsoft.com/office/powerpoint/2010/main" val="1072417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Slide-07">
    <p:spTree>
      <p:nvGrpSpPr>
        <p:cNvPr id="1" name=""/>
        <p:cNvGrpSpPr/>
        <p:nvPr/>
      </p:nvGrpSpPr>
      <p:grpSpPr>
        <a:xfrm>
          <a:off x="0" y="0"/>
          <a:ext cx="0" cy="0"/>
          <a:chOff x="0" y="0"/>
          <a:chExt cx="0" cy="0"/>
        </a:xfrm>
      </p:grpSpPr>
      <p:cxnSp>
        <p:nvCxnSpPr>
          <p:cNvPr id="24" name="Rechte verbindingslijn 23">
            <a:extLst>
              <a:ext uri="{FF2B5EF4-FFF2-40B4-BE49-F238E27FC236}">
                <a16:creationId xmlns:a16="http://schemas.microsoft.com/office/drawing/2014/main" id="{16600315-9C7D-C44D-9227-67E7630DF5F7}"/>
              </a:ext>
            </a:extLst>
          </p:cNvPr>
          <p:cNvCxnSpPr/>
          <p:nvPr userDrawn="1"/>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2C38AC07-2592-764B-9F2F-B4CD31FD10F7}" type="slidenum">
              <a:rPr lang="nl-NL" smtClean="0"/>
              <a:pPr/>
              <a:t>‹nr.›</a:t>
            </a:fld>
            <a:endParaRPr lang="nl-NL" dirty="0"/>
          </a:p>
        </p:txBody>
      </p:sp>
      <p:pic>
        <p:nvPicPr>
          <p:cNvPr id="13" name="Afbeelding 12">
            <a:extLst>
              <a:ext uri="{FF2B5EF4-FFF2-40B4-BE49-F238E27FC236}">
                <a16:creationId xmlns:a16="http://schemas.microsoft.com/office/drawing/2014/main" id="{2E8EE71F-35F3-4243-8F59-55BA1A35834C}"/>
              </a:ext>
            </a:extLst>
          </p:cNvPr>
          <p:cNvPicPr>
            <a:picLocks noChangeAspect="1"/>
          </p:cNvPicPr>
          <p:nvPr userDrawn="1"/>
        </p:nvPicPr>
        <p:blipFill>
          <a:blip r:embed="rId2"/>
          <a:stretch>
            <a:fillRect/>
          </a:stretch>
        </p:blipFill>
        <p:spPr>
          <a:xfrm>
            <a:off x="357776" y="380022"/>
            <a:ext cx="305350" cy="467247"/>
          </a:xfrm>
          <a:prstGeom prst="rect">
            <a:avLst/>
          </a:prstGeom>
        </p:spPr>
      </p:pic>
      <p:sp>
        <p:nvSpPr>
          <p:cNvPr id="9" name="Titel 1">
            <a:extLst>
              <a:ext uri="{FF2B5EF4-FFF2-40B4-BE49-F238E27FC236}">
                <a16:creationId xmlns:a16="http://schemas.microsoft.com/office/drawing/2014/main" id="{894D892A-41D6-6D42-AC42-9F3700BFE918}"/>
              </a:ext>
            </a:extLst>
          </p:cNvPr>
          <p:cNvSpPr>
            <a:spLocks noGrp="1"/>
          </p:cNvSpPr>
          <p:nvPr>
            <p:ph type="ctrTitle"/>
          </p:nvPr>
        </p:nvSpPr>
        <p:spPr>
          <a:xfrm>
            <a:off x="510451" y="1402504"/>
            <a:ext cx="11029908" cy="743656"/>
          </a:xfrm>
        </p:spPr>
        <p:txBody>
          <a:bodyPr wrap="none" lIns="0" tIns="0" rIns="0" bIns="0" anchor="t" anchorCtr="0">
            <a:noAutofit/>
          </a:bodyPr>
          <a:lstStyle>
            <a:lvl1pPr algn="l">
              <a:defRPr sz="4000" b="0" i="0">
                <a:solidFill>
                  <a:schemeClr val="accent1"/>
                </a:solidFill>
                <a:latin typeface="Rajdhani Medium" panose="02000000000000000000" pitchFamily="2" charset="77"/>
                <a:cs typeface="Rajdhani Medium" panose="02000000000000000000" pitchFamily="2" charset="77"/>
              </a:defRPr>
            </a:lvl1pPr>
          </a:lstStyle>
          <a:p>
            <a:r>
              <a:rPr lang="nl-NL"/>
              <a:t>Klik om stijl te bewerken</a:t>
            </a:r>
            <a:endParaRPr lang="nl-NL" dirty="0"/>
          </a:p>
        </p:txBody>
      </p:sp>
      <p:sp>
        <p:nvSpPr>
          <p:cNvPr id="15" name="Tijdelijke aanduiding voor inhoud 2">
            <a:extLst>
              <a:ext uri="{FF2B5EF4-FFF2-40B4-BE49-F238E27FC236}">
                <a16:creationId xmlns:a16="http://schemas.microsoft.com/office/drawing/2014/main" id="{03CBADD2-8FAA-694C-A679-A8BDE2B5746D}"/>
              </a:ext>
            </a:extLst>
          </p:cNvPr>
          <p:cNvSpPr>
            <a:spLocks noGrp="1"/>
          </p:cNvSpPr>
          <p:nvPr>
            <p:ph sz="half" idx="14"/>
          </p:nvPr>
        </p:nvSpPr>
        <p:spPr>
          <a:xfrm>
            <a:off x="516512" y="2178128"/>
            <a:ext cx="11023847" cy="1602020"/>
          </a:xfrm>
        </p:spPr>
        <p:txBody>
          <a:bodyPr wrap="none" lIns="0" tIns="0" rIns="0" bIns="0">
            <a:noAutofit/>
          </a:bodyPr>
          <a:lstStyle>
            <a:lvl1pPr marL="228600" indent="-228600">
              <a:lnSpc>
                <a:spcPts val="2200"/>
              </a:lnSpc>
              <a:buClr>
                <a:schemeClr val="accent1"/>
              </a:buClr>
              <a:buSzPct val="150000"/>
              <a:buFont typeface="Arial" panose="020B0604020202020204" pitchFamily="34" charset="0"/>
              <a:buChar char="•"/>
              <a:defRPr sz="1600" b="0" i="0">
                <a:solidFill>
                  <a:schemeClr val="tx1"/>
                </a:solidFill>
                <a:latin typeface="Avenir Next" panose="020B0503020202020204" pitchFamily="34" charset="0"/>
              </a:defRPr>
            </a:lvl1pPr>
            <a:lvl2pPr marL="685800" indent="-228600">
              <a:lnSpc>
                <a:spcPts val="2200"/>
              </a:lnSpc>
              <a:buClr>
                <a:schemeClr val="accent1"/>
              </a:buClr>
              <a:buSzPct val="150000"/>
              <a:buFont typeface="Arial" panose="020B0604020202020204" pitchFamily="34" charset="0"/>
              <a:buChar char="•"/>
              <a:defRPr sz="1600" b="0" i="0">
                <a:solidFill>
                  <a:schemeClr val="tx1"/>
                </a:solidFill>
                <a:latin typeface="Avenir Next" panose="020B0503020202020204" pitchFamily="34" charset="0"/>
              </a:defRPr>
            </a:lvl2pPr>
            <a:lvl3pPr marL="1143000" indent="-228600">
              <a:lnSpc>
                <a:spcPts val="2200"/>
              </a:lnSpc>
              <a:buClr>
                <a:schemeClr val="accent1"/>
              </a:buClr>
              <a:buSzPct val="150000"/>
              <a:buFont typeface="Arial" panose="020B0604020202020204" pitchFamily="34" charset="0"/>
              <a:buChar char="•"/>
              <a:defRPr sz="1600" b="0" i="0">
                <a:solidFill>
                  <a:schemeClr val="tx1"/>
                </a:solidFill>
                <a:latin typeface="Avenir Next" panose="020B0503020202020204" pitchFamily="34" charset="0"/>
              </a:defRPr>
            </a:lvl3pPr>
            <a:lvl4pPr marL="1600200" indent="-228600">
              <a:lnSpc>
                <a:spcPts val="2200"/>
              </a:lnSpc>
              <a:buClr>
                <a:schemeClr val="accent1"/>
              </a:buClr>
              <a:buSzPct val="150000"/>
              <a:buFont typeface="Arial" panose="020B0604020202020204" pitchFamily="34" charset="0"/>
              <a:buChar char="•"/>
              <a:defRPr sz="1600" b="0" i="0">
                <a:solidFill>
                  <a:schemeClr val="tx1"/>
                </a:solidFill>
                <a:latin typeface="Avenir Next" panose="020B0503020202020204" pitchFamily="34" charset="0"/>
              </a:defRPr>
            </a:lvl4pPr>
            <a:lvl5pPr marL="2057400" indent="-228600">
              <a:lnSpc>
                <a:spcPts val="2200"/>
              </a:lnSpc>
              <a:buClr>
                <a:schemeClr val="accent1"/>
              </a:buClr>
              <a:buSzPct val="150000"/>
              <a:buFont typeface="Arial" panose="020B0604020202020204" pitchFamily="34" charset="0"/>
              <a:buChar char="•"/>
              <a:defRPr sz="1600" b="0" i="0">
                <a:solidFill>
                  <a:schemeClr val="tx1"/>
                </a:solidFill>
                <a:latin typeface="Avenir Next" panose="020B0503020202020204"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3">
            <a:extLst>
              <a:ext uri="{FF2B5EF4-FFF2-40B4-BE49-F238E27FC236}">
                <a16:creationId xmlns:a16="http://schemas.microsoft.com/office/drawing/2014/main" id="{44AA03EA-D6F0-B140-8634-087A1AB7F882}"/>
              </a:ext>
            </a:extLst>
          </p:cNvPr>
          <p:cNvSpPr>
            <a:spLocks noGrp="1"/>
          </p:cNvSpPr>
          <p:nvPr>
            <p:ph type="body" sz="half" idx="2"/>
          </p:nvPr>
        </p:nvSpPr>
        <p:spPr>
          <a:xfrm>
            <a:off x="516513" y="4103400"/>
            <a:ext cx="11023847" cy="1655865"/>
          </a:xfrm>
        </p:spPr>
        <p:txBody>
          <a:bodyPr wrap="none" lIns="0" tIns="0" rIns="0" bIns="0">
            <a:noAutofit/>
          </a:bodyPr>
          <a:lstStyle>
            <a:lvl1pPr marL="0" indent="0">
              <a:lnSpc>
                <a:spcPts val="2200"/>
              </a:lnSpc>
              <a:buNone/>
              <a:defRPr sz="1600" b="0" i="0">
                <a:latin typeface="Avenir Next" panose="020B05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667293903"/>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3" orient="horz" pos="3997">
          <p15:clr>
            <a:srgbClr val="FBAE40"/>
          </p15:clr>
        </p15:guide>
        <p15:guide id="4" pos="7355">
          <p15:clr>
            <a:srgbClr val="FBAE40"/>
          </p15:clr>
        </p15:guide>
        <p15:guide id="5" orient="horz" pos="3556">
          <p15:clr>
            <a:srgbClr val="FBAE40"/>
          </p15:clr>
        </p15:guide>
        <p15:guide id="6" pos="3976">
          <p15:clr>
            <a:srgbClr val="FBAE40"/>
          </p15:clr>
        </p15:guide>
        <p15:guide id="7" orient="horz" pos="2160">
          <p15:clr>
            <a:srgbClr val="FBAE40"/>
          </p15:clr>
        </p15:guide>
        <p15:guide id="8" pos="37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ussenpagina">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ACAA8DA5-C451-D64B-9F7D-98146EECAB50}"/>
              </a:ext>
            </a:extLst>
          </p:cNvPr>
          <p:cNvPicPr>
            <a:picLocks noChangeAspect="1"/>
          </p:cNvPicPr>
          <p:nvPr/>
        </p:nvPicPr>
        <p:blipFill>
          <a:blip r:embed="rId2"/>
          <a:stretch>
            <a:fillRect/>
          </a:stretch>
        </p:blipFill>
        <p:spPr>
          <a:xfrm>
            <a:off x="126000" y="126000"/>
            <a:ext cx="11943741" cy="6607176"/>
          </a:xfrm>
          <a:prstGeom prst="rect">
            <a:avLst/>
          </a:prstGeom>
        </p:spPr>
      </p:pic>
      <p:pic>
        <p:nvPicPr>
          <p:cNvPr id="13" name="Afbeelding 12">
            <a:extLst>
              <a:ext uri="{FF2B5EF4-FFF2-40B4-BE49-F238E27FC236}">
                <a16:creationId xmlns:a16="http://schemas.microsoft.com/office/drawing/2014/main" id="{E8524767-D32E-8C4B-95B0-3B11721BA3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52" t="-3921" r="-2352" b="3921"/>
          <a:stretch/>
        </p:blipFill>
        <p:spPr>
          <a:xfrm rot="10800000" flipH="1">
            <a:off x="126000" y="126000"/>
            <a:ext cx="5264408" cy="3358651"/>
          </a:xfrm>
          <a:prstGeom prst="rect">
            <a:avLst/>
          </a:prstGeom>
        </p:spPr>
      </p:pic>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4259280"/>
            <a:ext cx="9144000" cy="1607721"/>
          </a:xfrm>
        </p:spPr>
        <p:txBody>
          <a:bodyPr wrap="square" lIns="0" tIns="0" rIns="0" bIns="0" anchor="b" anchorCtr="0">
            <a:noAutofit/>
          </a:bodyPr>
          <a:lstStyle>
            <a:lvl1pPr algn="l">
              <a:defRPr sz="5400" b="0" i="0">
                <a:solidFill>
                  <a:schemeClr val="bg1"/>
                </a:solidFill>
                <a:latin typeface="Rajdhani Medium" charset="0"/>
                <a:ea typeface="Rajdhani Medium" charset="0"/>
                <a:cs typeface="Rajdhani Medium" charset="0"/>
              </a:defRPr>
            </a:lvl1pPr>
          </a:lstStyle>
          <a:p>
            <a:r>
              <a:rPr lang="en-US"/>
              <a:t>Click to edit Master title style</a:t>
            </a:r>
            <a:endParaRPr lang="nl-NL" dirty="0"/>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jdelijke aanduiding voor dianummer 5">
            <a:extLst>
              <a:ext uri="{FF2B5EF4-FFF2-40B4-BE49-F238E27FC236}">
                <a16:creationId xmlns:a16="http://schemas.microsoft.com/office/drawing/2014/main" id="{12671BAD-0D72-8140-9C4D-9A29297FA8BC}"/>
              </a:ext>
            </a:extLst>
          </p:cNvPr>
          <p:cNvSpPr>
            <a:spLocks noGrp="1"/>
          </p:cNvSpPr>
          <p:nvPr>
            <p:ph type="sldNum" sz="quarter" idx="12"/>
          </p:nvPr>
        </p:nvSpPr>
        <p:spPr>
          <a:xfrm>
            <a:off x="11031794" y="6164340"/>
            <a:ext cx="643696" cy="365125"/>
          </a:xfrm>
        </p:spPr>
        <p:txBody>
          <a:bodyPr lIns="0" tIns="0" rIns="0" bIns="0"/>
          <a:lstStyle>
            <a:lvl1pPr>
              <a:defRPr sz="1400">
                <a:solidFill>
                  <a:schemeClr val="bg1"/>
                </a:solidFill>
              </a:defRPr>
            </a:lvl1pPr>
          </a:lstStyle>
          <a:p>
            <a:fld id="{193C4802-9006-4124-B526-70C2DAF52579}" type="slidenum">
              <a:rPr lang="nl-NL" smtClean="0"/>
              <a:pPr/>
              <a:t>‹nr.›</a:t>
            </a:fld>
            <a:endParaRPr lang="nl-NL"/>
          </a:p>
        </p:txBody>
      </p:sp>
      <p:pic>
        <p:nvPicPr>
          <p:cNvPr id="12" name="Afbeelding 11">
            <a:extLst>
              <a:ext uri="{FF2B5EF4-FFF2-40B4-BE49-F238E27FC236}">
                <a16:creationId xmlns:a16="http://schemas.microsoft.com/office/drawing/2014/main" id="{70FE8104-3FB7-7943-A69C-4F3110FDCC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Tree>
    <p:extLst>
      <p:ext uri="{BB962C8B-B14F-4D97-AF65-F5344CB8AC3E}">
        <p14:creationId xmlns:p14="http://schemas.microsoft.com/office/powerpoint/2010/main" val="2257516784"/>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8" pos="7602">
          <p15:clr>
            <a:srgbClr val="FBAE40"/>
          </p15:clr>
        </p15:guide>
        <p15:guide id="9" orient="horz" pos="4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01">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E3BD189-7419-D640-B3F2-143E46F07857}"/>
              </a:ext>
            </a:extLst>
          </p:cNvPr>
          <p:cNvSpPr/>
          <p:nvPr/>
        </p:nvSpPr>
        <p:spPr>
          <a:xfrm>
            <a:off x="126000" y="126000"/>
            <a:ext cx="11941200"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2193398"/>
            <a:ext cx="10465908" cy="743656"/>
          </a:xfrm>
        </p:spPr>
        <p:txBody>
          <a:bodyPr wrap="square" lIns="0" tIns="0" rIns="0" bIns="0" anchor="t" anchorCtr="0">
            <a:noAutofit/>
          </a:bodyPr>
          <a:lstStyle>
            <a:lvl1pPr algn="l">
              <a:defRPr sz="4000" b="0" i="0">
                <a:solidFill>
                  <a:schemeClr val="accent1"/>
                </a:solidFill>
                <a:latin typeface="Rajdhani Medium" charset="0"/>
                <a:ea typeface="Rajdhani Medium" charset="0"/>
                <a:cs typeface="Rajdhani Medium" charset="0"/>
              </a:defRPr>
            </a:lvl1pPr>
          </a:lstStyle>
          <a:p>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3027957"/>
            <a:ext cx="10434158" cy="516306"/>
          </a:xfrm>
        </p:spPr>
        <p:txBody>
          <a:bodyPr wrap="square" lIns="0" tIns="0" rIns="0" bIns="0">
            <a:noAutofit/>
          </a:bodyPr>
          <a:lstStyle>
            <a:lvl1pPr marL="0" indent="0" algn="l">
              <a:buNone/>
              <a:defRPr sz="2000" b="0" i="0">
                <a:solidFill>
                  <a:schemeClr val="tx1"/>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jdelijke aanduiding voor dianummer 5">
            <a:extLst>
              <a:ext uri="{FF2B5EF4-FFF2-40B4-BE49-F238E27FC236}">
                <a16:creationId xmlns:a16="http://schemas.microsoft.com/office/drawing/2014/main" id="{C93444C9-1B46-2C49-9D9C-8A048B241E3C}"/>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6" name="Tijdelijke aanduiding voor tekst 3">
            <a:extLst>
              <a:ext uri="{FF2B5EF4-FFF2-40B4-BE49-F238E27FC236}">
                <a16:creationId xmlns:a16="http://schemas.microsoft.com/office/drawing/2014/main" id="{9F4607A0-12DC-6E40-B5B5-1745AB6552E7}"/>
              </a:ext>
            </a:extLst>
          </p:cNvPr>
          <p:cNvSpPr>
            <a:spLocks noGrp="1"/>
          </p:cNvSpPr>
          <p:nvPr>
            <p:ph type="body" sz="half" idx="2"/>
          </p:nvPr>
        </p:nvSpPr>
        <p:spPr>
          <a:xfrm>
            <a:off x="540000" y="3533190"/>
            <a:ext cx="10411383" cy="222608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Afbeelding 8">
            <a:extLst>
              <a:ext uri="{FF2B5EF4-FFF2-40B4-BE49-F238E27FC236}">
                <a16:creationId xmlns:a16="http://schemas.microsoft.com/office/drawing/2014/main" id="{9F9A713B-97AC-CE45-BD87-229668657D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Tree>
    <p:extLst>
      <p:ext uri="{BB962C8B-B14F-4D97-AF65-F5344CB8AC3E}">
        <p14:creationId xmlns:p14="http://schemas.microsoft.com/office/powerpoint/2010/main" val="227838835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4" pos="7355">
          <p15:clr>
            <a:srgbClr val="FBAE40"/>
          </p15:clr>
        </p15:guide>
        <p15:guide id="5" orient="horz" pos="35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02 (met poppetj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E3BD189-7419-D640-B3F2-143E46F07857}"/>
              </a:ext>
            </a:extLst>
          </p:cNvPr>
          <p:cNvSpPr/>
          <p:nvPr/>
        </p:nvSpPr>
        <p:spPr>
          <a:xfrm>
            <a:off x="126000" y="126000"/>
            <a:ext cx="11941200"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sp>
        <p:nvSpPr>
          <p:cNvPr id="2" name="Titel 1">
            <a:extLst>
              <a:ext uri="{FF2B5EF4-FFF2-40B4-BE49-F238E27FC236}">
                <a16:creationId xmlns:a16="http://schemas.microsoft.com/office/drawing/2014/main" id="{A82D4FAE-CC06-B341-8D21-3739C8FF31C4}"/>
              </a:ext>
            </a:extLst>
          </p:cNvPr>
          <p:cNvSpPr>
            <a:spLocks noGrp="1"/>
          </p:cNvSpPr>
          <p:nvPr>
            <p:ph type="ctrTitle"/>
          </p:nvPr>
        </p:nvSpPr>
        <p:spPr>
          <a:xfrm>
            <a:off x="540000" y="2193398"/>
            <a:ext cx="9144000" cy="743656"/>
          </a:xfrm>
        </p:spPr>
        <p:txBody>
          <a:bodyPr vert="horz" wrap="square" lIns="0" tIns="0" rIns="0" bIns="0" rtlCol="0" anchor="t"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3" name="Ondertitel 2">
            <a:extLst>
              <a:ext uri="{FF2B5EF4-FFF2-40B4-BE49-F238E27FC236}">
                <a16:creationId xmlns:a16="http://schemas.microsoft.com/office/drawing/2014/main" id="{04D9810D-D438-AE4D-B3D1-3128762A9988}"/>
              </a:ext>
            </a:extLst>
          </p:cNvPr>
          <p:cNvSpPr>
            <a:spLocks noGrp="1"/>
          </p:cNvSpPr>
          <p:nvPr>
            <p:ph type="subTitle" idx="1"/>
          </p:nvPr>
        </p:nvSpPr>
        <p:spPr>
          <a:xfrm>
            <a:off x="540000" y="3027957"/>
            <a:ext cx="9144000" cy="516306"/>
          </a:xfrm>
        </p:spPr>
        <p:txBody>
          <a:bodyPr wrap="square" lIns="0" tIns="0" rIns="0" bIns="0">
            <a:noAutofit/>
          </a:bodyPr>
          <a:lstStyle>
            <a:lvl1pPr marL="0" indent="0" algn="l">
              <a:buNone/>
              <a:defRPr sz="2000" b="0" i="0">
                <a:solidFill>
                  <a:schemeClr val="tx1"/>
                </a:solidFill>
                <a:latin typeface="Arial Regular"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11" name="Tijdelijke aanduiding voor dianummer 5">
            <a:extLst>
              <a:ext uri="{FF2B5EF4-FFF2-40B4-BE49-F238E27FC236}">
                <a16:creationId xmlns:a16="http://schemas.microsoft.com/office/drawing/2014/main" id="{C93444C9-1B46-2C49-9D9C-8A048B241E3C}"/>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20" name="Tijdelijke aanduiding voor tekst 3">
            <a:extLst>
              <a:ext uri="{FF2B5EF4-FFF2-40B4-BE49-F238E27FC236}">
                <a16:creationId xmlns:a16="http://schemas.microsoft.com/office/drawing/2014/main" id="{AB18D62A-46C3-A44B-859A-F907957DEBBB}"/>
              </a:ext>
            </a:extLst>
          </p:cNvPr>
          <p:cNvSpPr>
            <a:spLocks noGrp="1"/>
          </p:cNvSpPr>
          <p:nvPr>
            <p:ph type="body" sz="half" idx="2"/>
          </p:nvPr>
        </p:nvSpPr>
        <p:spPr>
          <a:xfrm>
            <a:off x="540000" y="3533189"/>
            <a:ext cx="9089475" cy="2305813"/>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Afbeelding 12">
            <a:extLst>
              <a:ext uri="{FF2B5EF4-FFF2-40B4-BE49-F238E27FC236}">
                <a16:creationId xmlns:a16="http://schemas.microsoft.com/office/drawing/2014/main" id="{D28C8CF8-EBF4-C840-8DB4-96EC71265F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776" y="380022"/>
            <a:ext cx="305350" cy="467247"/>
          </a:xfrm>
          <a:prstGeom prst="rect">
            <a:avLst/>
          </a:prstGeom>
        </p:spPr>
      </p:pic>
      <p:sp>
        <p:nvSpPr>
          <p:cNvPr id="12" name="Tijdelijke aanduiding voor afbeelding 2">
            <a:extLst>
              <a:ext uri="{FF2B5EF4-FFF2-40B4-BE49-F238E27FC236}">
                <a16:creationId xmlns:a16="http://schemas.microsoft.com/office/drawing/2014/main" id="{72C7F8BE-743A-B64E-9A39-1A3193173143}"/>
              </a:ext>
            </a:extLst>
          </p:cNvPr>
          <p:cNvSpPr>
            <a:spLocks noGrp="1"/>
          </p:cNvSpPr>
          <p:nvPr>
            <p:ph type="pic" idx="13" hasCustomPrompt="1"/>
          </p:nvPr>
        </p:nvSpPr>
        <p:spPr>
          <a:xfrm>
            <a:off x="9598127" y="5014126"/>
            <a:ext cx="1433667" cy="1432093"/>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Plaats hier een poppetje op de lijn</a:t>
            </a:r>
          </a:p>
        </p:txBody>
      </p:sp>
      <p:cxnSp>
        <p:nvCxnSpPr>
          <p:cNvPr id="15" name="Rechte verbindingslijn 14">
            <a:extLst>
              <a:ext uri="{FF2B5EF4-FFF2-40B4-BE49-F238E27FC236}">
                <a16:creationId xmlns:a16="http://schemas.microsoft.com/office/drawing/2014/main" id="{883F4C3D-7B1D-CB4A-AD5E-FC42E4DD2F1E}"/>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43302"/>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lide-03">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346C53-4F1C-0846-AEDA-DD673F18A0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23825" y="123828"/>
            <a:ext cx="5756274" cy="6619898"/>
          </a:xfrm>
          <a:prstGeom prst="rect">
            <a:avLst/>
          </a:prstGeom>
        </p:spPr>
      </p:pic>
      <p:pic>
        <p:nvPicPr>
          <p:cNvPr id="12" name="Afbeelding 11">
            <a:extLst>
              <a:ext uri="{FF2B5EF4-FFF2-40B4-BE49-F238E27FC236}">
                <a16:creationId xmlns:a16="http://schemas.microsoft.com/office/drawing/2014/main" id="{0506C59C-CA8D-834B-B62E-1F6174D073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41" t="-3921" r="-2364" b="3921"/>
          <a:stretch/>
        </p:blipFill>
        <p:spPr>
          <a:xfrm rot="10800000" flipH="1">
            <a:off x="123825" y="123825"/>
            <a:ext cx="5264408" cy="3358651"/>
          </a:xfrm>
          <a:prstGeom prst="rect">
            <a:avLst/>
          </a:prstGeom>
        </p:spPr>
      </p:pic>
      <p:sp>
        <p:nvSpPr>
          <p:cNvPr id="16" name="Rechthoek 15">
            <a:extLst>
              <a:ext uri="{FF2B5EF4-FFF2-40B4-BE49-F238E27FC236}">
                <a16:creationId xmlns:a16="http://schemas.microsoft.com/office/drawing/2014/main" id="{EC357E53-98E9-7149-A85C-4EBA619738E0}"/>
              </a:ext>
            </a:extLst>
          </p:cNvPr>
          <p:cNvSpPr/>
          <p:nvPr/>
        </p:nvSpPr>
        <p:spPr>
          <a:xfrm>
            <a:off x="5880099" y="126000"/>
            <a:ext cx="6185902" cy="660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Arial Regular" charset="0"/>
            </a:endParaRPr>
          </a:p>
        </p:txBody>
      </p:sp>
      <p:cxnSp>
        <p:nvCxnSpPr>
          <p:cNvPr id="24" name="Rechte verbindingslijn 23">
            <a:extLst>
              <a:ext uri="{FF2B5EF4-FFF2-40B4-BE49-F238E27FC236}">
                <a16:creationId xmlns:a16="http://schemas.microsoft.com/office/drawing/2014/main" id="{16600315-9C7D-C44D-9227-67E7630DF5F7}"/>
              </a:ext>
            </a:extLst>
          </p:cNvPr>
          <p:cNvCxnSpPr/>
          <p:nvPr/>
        </p:nvCxnSpPr>
        <p:spPr>
          <a:xfrm>
            <a:off x="0" y="5961804"/>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jdelijke aanduiding voor dianummer 5">
            <a:extLst>
              <a:ext uri="{FF2B5EF4-FFF2-40B4-BE49-F238E27FC236}">
                <a16:creationId xmlns:a16="http://schemas.microsoft.com/office/drawing/2014/main" id="{5B4ED77B-4553-8F4E-9C13-C310F2C89A3E}"/>
              </a:ext>
            </a:extLst>
          </p:cNvPr>
          <p:cNvSpPr>
            <a:spLocks noGrp="1"/>
          </p:cNvSpPr>
          <p:nvPr>
            <p:ph type="sldNum" sz="quarter" idx="12"/>
          </p:nvPr>
        </p:nvSpPr>
        <p:spPr>
          <a:xfrm>
            <a:off x="11031794" y="6164340"/>
            <a:ext cx="643696" cy="365125"/>
          </a:xfrm>
        </p:spPr>
        <p:txBody>
          <a:bodyPr lIns="0" tIns="0" rIns="0" bIns="0"/>
          <a:lstStyle>
            <a:lvl1pPr>
              <a:defRPr sz="1400">
                <a:solidFill>
                  <a:schemeClr val="accent1"/>
                </a:solidFill>
              </a:defRPr>
            </a:lvl1pPr>
          </a:lstStyle>
          <a:p>
            <a:fld id="{193C4802-9006-4124-B526-70C2DAF52579}" type="slidenum">
              <a:rPr lang="nl-NL" smtClean="0"/>
              <a:pPr/>
              <a:t>‹nr.›</a:t>
            </a:fld>
            <a:endParaRPr lang="nl-NL"/>
          </a:p>
        </p:txBody>
      </p:sp>
      <p:sp>
        <p:nvSpPr>
          <p:cNvPr id="11" name="Tijdelijke aanduiding voor tekst 3">
            <a:extLst>
              <a:ext uri="{FF2B5EF4-FFF2-40B4-BE49-F238E27FC236}">
                <a16:creationId xmlns:a16="http://schemas.microsoft.com/office/drawing/2014/main" id="{7D082F62-394A-2846-83FE-41AB3495C52D}"/>
              </a:ext>
            </a:extLst>
          </p:cNvPr>
          <p:cNvSpPr>
            <a:spLocks noGrp="1"/>
          </p:cNvSpPr>
          <p:nvPr>
            <p:ph type="body" sz="half" idx="2"/>
          </p:nvPr>
        </p:nvSpPr>
        <p:spPr>
          <a:xfrm>
            <a:off x="6300000" y="4103400"/>
            <a:ext cx="5363588" cy="1728870"/>
          </a:xfrm>
        </p:spPr>
        <p:txBody>
          <a:bodyPr wrap="square" lIns="0" tIns="0" rIns="0" bIns="0">
            <a:noAutofit/>
          </a:bodyPr>
          <a:lstStyle>
            <a:lvl1pPr marL="0" indent="0">
              <a:lnSpc>
                <a:spcPts val="2200"/>
              </a:lnSpc>
              <a:buNone/>
              <a:defRPr sz="1600" b="0" i="0">
                <a:latin typeface="Arial Regular"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5" name="Afbeelding 14">
            <a:extLst>
              <a:ext uri="{FF2B5EF4-FFF2-40B4-BE49-F238E27FC236}">
                <a16:creationId xmlns:a16="http://schemas.microsoft.com/office/drawing/2014/main" id="{3A9C5C1D-57AF-314A-83C0-8E7CE867472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842"/>
          <a:stretch/>
        </p:blipFill>
        <p:spPr>
          <a:xfrm>
            <a:off x="361667" y="380514"/>
            <a:ext cx="333209" cy="466755"/>
          </a:xfrm>
          <a:prstGeom prst="rect">
            <a:avLst/>
          </a:prstGeom>
        </p:spPr>
      </p:pic>
      <p:sp>
        <p:nvSpPr>
          <p:cNvPr id="17" name="Titel 1">
            <a:extLst>
              <a:ext uri="{FF2B5EF4-FFF2-40B4-BE49-F238E27FC236}">
                <a16:creationId xmlns:a16="http://schemas.microsoft.com/office/drawing/2014/main" id="{0FB987A4-6BC2-F14D-A23A-D27737EE8B23}"/>
              </a:ext>
            </a:extLst>
          </p:cNvPr>
          <p:cNvSpPr>
            <a:spLocks noGrp="1"/>
          </p:cNvSpPr>
          <p:nvPr>
            <p:ph type="ctrTitle"/>
          </p:nvPr>
        </p:nvSpPr>
        <p:spPr>
          <a:xfrm>
            <a:off x="6300000" y="1216733"/>
            <a:ext cx="5376063" cy="743656"/>
          </a:xfrm>
        </p:spPr>
        <p:txBody>
          <a:bodyPr vert="horz" wrap="square" lIns="0" tIns="0" rIns="0" bIns="0" rtlCol="0" anchor="b" anchorCtr="0">
            <a:noAutofit/>
          </a:bodyPr>
          <a:lstStyle>
            <a:lvl1pPr>
              <a:defRPr lang="nl-NL" sz="4000" b="0" i="0" dirty="0">
                <a:solidFill>
                  <a:schemeClr val="accent1"/>
                </a:solidFill>
                <a:latin typeface="Rajdhani Medium" charset="0"/>
                <a:ea typeface="Rajdhani Medium" charset="0"/>
                <a:cs typeface="Rajdhani Medium" charset="0"/>
              </a:defRPr>
            </a:lvl1pPr>
          </a:lstStyle>
          <a:p>
            <a:pPr lvl="0"/>
            <a:r>
              <a:rPr lang="en-US"/>
              <a:t>Click to edit Master title style</a:t>
            </a:r>
            <a:endParaRPr lang="nl-NL" dirty="0"/>
          </a:p>
        </p:txBody>
      </p:sp>
      <p:sp>
        <p:nvSpPr>
          <p:cNvPr id="18" name="Text Placeholder 2"/>
          <p:cNvSpPr>
            <a:spLocks noGrp="1"/>
          </p:cNvSpPr>
          <p:nvPr>
            <p:ph type="body" sz="quarter" idx="15" hasCustomPrompt="1"/>
          </p:nvPr>
        </p:nvSpPr>
        <p:spPr>
          <a:xfrm>
            <a:off x="6300000" y="2178128"/>
            <a:ext cx="5364163" cy="1936672"/>
          </a:xfrm>
        </p:spPr>
        <p:txBody>
          <a:bodyPr lIns="0" tIns="0" rIns="0" bIns="0">
            <a:noAutofit/>
          </a:bodyPr>
          <a:lstStyle>
            <a:lvl1pPr marL="228600" indent="-192600">
              <a:buSzPct val="100000"/>
              <a:buFont typeface="Calibri" charset="0"/>
              <a:buChar char="●"/>
              <a:defRPr sz="1600"/>
            </a:lvl1pPr>
            <a:lvl2pPr marL="685800" indent="-192600">
              <a:buSzPct val="100000"/>
              <a:buFont typeface="Calibri" charset="0"/>
              <a:buChar char="●"/>
              <a:defRPr sz="1600"/>
            </a:lvl2pPr>
            <a:lvl3pPr marL="1143000" indent="-192600">
              <a:buSzPct val="100000"/>
              <a:buFont typeface="Calibri" charset="0"/>
              <a:buChar char="●"/>
              <a:defRPr sz="1600"/>
            </a:lvl3pPr>
            <a:lvl4pPr marL="1600200" indent="-192600">
              <a:buSzPct val="100000"/>
              <a:buFont typeface="Calibri" charset="0"/>
              <a:buChar char="●"/>
              <a:defRPr sz="1600"/>
            </a:lvl4pPr>
            <a:lvl5pPr marL="2057400" indent="-192600">
              <a:buSzPct val="100000"/>
              <a:buFont typeface="Calibri" charset="0"/>
              <a:buChar char="●"/>
              <a:defRPr sz="1600"/>
            </a:lvl5pPr>
          </a:lstStyle>
          <a:p>
            <a:pPr lvl="0"/>
            <a:r>
              <a:rPr lang="nl-NL" dirty="0"/>
              <a:t>Klikken om de tekststijl van het model te bewerken</a:t>
            </a:r>
          </a:p>
          <a:p>
            <a:pPr lvl="1"/>
            <a:r>
              <a:rPr lang="nl-NL"/>
              <a:t>T</a:t>
            </a:r>
            <a:r>
              <a:rPr lang="en-US"/>
              <a:t>weede level</a:t>
            </a:r>
          </a:p>
          <a:p>
            <a:pPr lvl="2"/>
            <a:r>
              <a:rPr lang="en-US"/>
              <a:t>Derde level</a:t>
            </a:r>
          </a:p>
          <a:p>
            <a:pPr lvl="3"/>
            <a:r>
              <a:rPr lang="en-US"/>
              <a:t>Vierdelevel</a:t>
            </a:r>
          </a:p>
          <a:p>
            <a:pPr lvl="4"/>
            <a:r>
              <a:rPr lang="en-US"/>
              <a:t>Vijfde level</a:t>
            </a:r>
            <a:endParaRPr lang="en-GB"/>
          </a:p>
        </p:txBody>
      </p:sp>
    </p:spTree>
    <p:extLst>
      <p:ext uri="{BB962C8B-B14F-4D97-AF65-F5344CB8AC3E}">
        <p14:creationId xmlns:p14="http://schemas.microsoft.com/office/powerpoint/2010/main" val="4264779651"/>
      </p:ext>
    </p:extLst>
  </p:cSld>
  <p:clrMapOvr>
    <a:masterClrMapping/>
  </p:clrMapOvr>
  <p:extLst>
    <p:ext uri="{DCECCB84-F9BA-43D5-87BE-67443E8EF086}">
      <p15:sldGuideLst xmlns:p15="http://schemas.microsoft.com/office/powerpoint/2012/main">
        <p15:guide id="1" orient="horz" pos="323">
          <p15:clr>
            <a:srgbClr val="FBAE40"/>
          </p15:clr>
        </p15:guide>
        <p15:guide id="2" pos="322">
          <p15:clr>
            <a:srgbClr val="FBAE40"/>
          </p15:clr>
        </p15:guide>
        <p15:guide id="4" pos="7355">
          <p15:clr>
            <a:srgbClr val="FBAE40"/>
          </p15:clr>
        </p15:guide>
        <p15:guide id="5" orient="horz" pos="3556">
          <p15:clr>
            <a:srgbClr val="FBAE40"/>
          </p15:clr>
        </p15:guide>
        <p15:guide id="6" pos="3976">
          <p15:clr>
            <a:srgbClr val="FBAE40"/>
          </p15:clr>
        </p15:guide>
        <p15:guide id="8" pos="370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30B88DB-1764-B141-85EE-0753D0C52D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8935A6C2-3176-5B42-89B9-CB00DC183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41FFC411-340A-1849-B6C6-15873C66A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charset="0"/>
              </a:defRPr>
            </a:lvl1pPr>
          </a:lstStyle>
          <a:p>
            <a:endParaRPr lang="nl-NL"/>
          </a:p>
        </p:txBody>
      </p:sp>
      <p:sp>
        <p:nvSpPr>
          <p:cNvPr id="5" name="Tijdelijke aanduiding voor voettekst 4">
            <a:extLst>
              <a:ext uri="{FF2B5EF4-FFF2-40B4-BE49-F238E27FC236}">
                <a16:creationId xmlns:a16="http://schemas.microsoft.com/office/drawing/2014/main" id="{D809E4C2-71CC-164D-94F7-8B5A2AB435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charset="0"/>
              </a:defRPr>
            </a:lvl1pPr>
          </a:lstStyle>
          <a:p>
            <a:endParaRPr lang="nl-NL"/>
          </a:p>
        </p:txBody>
      </p:sp>
      <p:sp>
        <p:nvSpPr>
          <p:cNvPr id="6" name="Tijdelijke aanduiding voor dianummer 5">
            <a:extLst>
              <a:ext uri="{FF2B5EF4-FFF2-40B4-BE49-F238E27FC236}">
                <a16:creationId xmlns:a16="http://schemas.microsoft.com/office/drawing/2014/main" id="{7AC6B9DF-0430-9F46-80F3-71E84A347C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charset="0"/>
              </a:defRPr>
            </a:lvl1pPr>
          </a:lstStyle>
          <a:p>
            <a:fld id="{193C4802-9006-4124-B526-70C2DAF52579}" type="slidenum">
              <a:rPr lang="nl-NL" smtClean="0"/>
              <a:pPr/>
              <a:t>‹nr.›</a:t>
            </a:fld>
            <a:endParaRPr lang="nl-NL"/>
          </a:p>
        </p:txBody>
      </p:sp>
    </p:spTree>
    <p:extLst>
      <p:ext uri="{BB962C8B-B14F-4D97-AF65-F5344CB8AC3E}">
        <p14:creationId xmlns:p14="http://schemas.microsoft.com/office/powerpoint/2010/main" val="22858560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26"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693" r:id="rId31"/>
    <p:sldLayoutId id="2147483688" r:id="rId32"/>
    <p:sldLayoutId id="2147483682" r:id="rId33"/>
    <p:sldLayoutId id="2147483685" r:id="rId34"/>
    <p:sldLayoutId id="2147483694" r:id="rId35"/>
    <p:sldLayoutId id="2147483695" r:id="rId36"/>
    <p:sldLayoutId id="2147483683" r:id="rId37"/>
    <p:sldLayoutId id="2147483684" r:id="rId38"/>
    <p:sldLayoutId id="2147483676" r:id="rId39"/>
    <p:sldLayoutId id="2147483678" r:id="rId40"/>
    <p:sldLayoutId id="2147483673" r:id="rId41"/>
    <p:sldLayoutId id="2147483680" r:id="rId42"/>
    <p:sldLayoutId id="2147483677" r:id="rId43"/>
    <p:sldLayoutId id="2147483679" r:id="rId44"/>
    <p:sldLayoutId id="2147483675" r:id="rId45"/>
    <p:sldLayoutId id="2147483681" r:id="rId46"/>
    <p:sldLayoutId id="2147483686" r:id="rId47"/>
    <p:sldLayoutId id="2147483664" r:id="rId48"/>
    <p:sldLayoutId id="2147483687" r:id="rId49"/>
    <p:sldLayoutId id="2147483689" r:id="rId50"/>
    <p:sldLayoutId id="2147483727" r:id="rId5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Regular" charset="0"/>
          <a:ea typeface="+mj-ea"/>
          <a:cs typeface="Arial Regular"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2"/>
          </a:solidFill>
          <a:latin typeface="Arial Regular"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tx2"/>
          </a:solidFill>
          <a:latin typeface="Arial Regular"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tx2"/>
          </a:solidFill>
          <a:latin typeface="Arial Regular"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2"/>
          </a:solidFill>
          <a:latin typeface="Arial Regular"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tx2"/>
          </a:solidFill>
          <a:latin typeface="Arial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8">
          <p15:clr>
            <a:srgbClr val="F26B43"/>
          </p15:clr>
        </p15:guide>
        <p15:guide id="2" pos="7602">
          <p15:clr>
            <a:srgbClr val="F26B43"/>
          </p15:clr>
        </p15:guide>
        <p15:guide id="3" orient="horz" pos="78">
          <p15:clr>
            <a:srgbClr val="F26B43"/>
          </p15:clr>
        </p15:guide>
        <p15:guide id="4" orient="horz" pos="4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hyperlink" Target="http://www.zorgdomein.n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6">
            <a:extLst>
              <a:ext uri="{FF2B5EF4-FFF2-40B4-BE49-F238E27FC236}">
                <a16:creationId xmlns:a16="http://schemas.microsoft.com/office/drawing/2014/main" id="{DA9A1772-38FE-46FE-9C44-E8B15EBD8673}"/>
              </a:ext>
            </a:extLst>
          </p:cNvPr>
          <p:cNvSpPr txBox="1">
            <a:spLocks/>
          </p:cNvSpPr>
          <p:nvPr/>
        </p:nvSpPr>
        <p:spPr>
          <a:xfrm>
            <a:off x="365829" y="4422241"/>
            <a:ext cx="10768896" cy="516306"/>
          </a:xfrm>
          <a:prstGeom prst="rect">
            <a:avLst/>
          </a:prstGeom>
        </p:spPr>
        <p:txBody>
          <a:bodyPr vert="horz" wrap="square" lIns="0" tIns="0" rIns="0" bIns="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accent2"/>
                </a:solidFill>
                <a:latin typeface="Arial Regular" charset="0"/>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b="0" i="0" kern="1200">
                <a:solidFill>
                  <a:schemeClr val="tx2"/>
                </a:solidFill>
                <a:latin typeface="Arial Regular" charset="0"/>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b="0" i="0" kern="1200">
                <a:solidFill>
                  <a:schemeClr val="tx2"/>
                </a:solidFill>
                <a:latin typeface="Arial Regular" charset="0"/>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tx2"/>
                </a:solidFill>
                <a:latin typeface="Arial Regular" charset="0"/>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tx2"/>
                </a:solidFill>
                <a:latin typeface="Arial Regular"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5400" b="1" dirty="0">
                <a:latin typeface="Rajdhani Medium"/>
              </a:rPr>
              <a:t>Handleiding - Transfer patiënt vanuit ziekenhuis via ZorgDomein</a:t>
            </a:r>
          </a:p>
        </p:txBody>
      </p:sp>
    </p:spTree>
    <p:extLst>
      <p:ext uri="{BB962C8B-B14F-4D97-AF65-F5344CB8AC3E}">
        <p14:creationId xmlns:p14="http://schemas.microsoft.com/office/powerpoint/2010/main" val="180965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FC195-A3D6-480B-B8C5-E891705637DE}"/>
              </a:ext>
            </a:extLst>
          </p:cNvPr>
          <p:cNvSpPr>
            <a:spLocks noGrp="1"/>
          </p:cNvSpPr>
          <p:nvPr>
            <p:ph type="ctrTitle"/>
          </p:nvPr>
        </p:nvSpPr>
        <p:spPr>
          <a:xfrm>
            <a:off x="540000" y="4259280"/>
            <a:ext cx="9144000" cy="1607721"/>
          </a:xfrm>
        </p:spPr>
        <p:txBody>
          <a:bodyPr>
            <a:noAutofit/>
          </a:bodyPr>
          <a:lstStyle/>
          <a:p>
            <a:br>
              <a:rPr lang="nl-NL" sz="2000" dirty="0"/>
            </a:br>
            <a:br>
              <a:rPr lang="nl-NL" sz="2000" dirty="0"/>
            </a:br>
            <a:r>
              <a:rPr lang="nl-NL" sz="4000" dirty="0"/>
              <a:t>Ontvangen van plaatsingsverzoeken</a:t>
            </a:r>
            <a:endParaRPr lang="en-US" sz="2400" dirty="0"/>
          </a:p>
          <a:p>
            <a:endParaRPr lang="nl-NL" sz="1600" dirty="0">
              <a:ea typeface="Verdana"/>
              <a:cs typeface="Verdana"/>
            </a:endParaRPr>
          </a:p>
        </p:txBody>
      </p:sp>
      <p:sp>
        <p:nvSpPr>
          <p:cNvPr id="3" name="Tijdelijke aanduiding voor dianummer 2">
            <a:extLst>
              <a:ext uri="{FF2B5EF4-FFF2-40B4-BE49-F238E27FC236}">
                <a16:creationId xmlns:a16="http://schemas.microsoft.com/office/drawing/2014/main" id="{D8153BED-C589-4A1C-B485-EF51225F32A2}"/>
              </a:ext>
            </a:extLst>
          </p:cNvPr>
          <p:cNvSpPr>
            <a:spLocks noGrp="1"/>
          </p:cNvSpPr>
          <p:nvPr>
            <p:ph type="sldNum" sz="quarter" idx="12"/>
          </p:nvPr>
        </p:nvSpPr>
        <p:spPr/>
        <p:txBody>
          <a:bodyPr/>
          <a:lstStyle/>
          <a:p>
            <a:fld id="{193C4802-9006-4124-B526-70C2DAF52579}" type="slidenum">
              <a:rPr lang="nl-NL" smtClean="0"/>
              <a:pPr/>
              <a:t>10</a:t>
            </a:fld>
            <a:endParaRPr lang="nl-NL"/>
          </a:p>
        </p:txBody>
      </p:sp>
    </p:spTree>
    <p:extLst>
      <p:ext uri="{BB962C8B-B14F-4D97-AF65-F5344CB8AC3E}">
        <p14:creationId xmlns:p14="http://schemas.microsoft.com/office/powerpoint/2010/main" val="1266816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11</a:t>
            </a:fld>
            <a:endParaRPr lang="nl-NL" dirty="0"/>
          </a:p>
        </p:txBody>
      </p:sp>
      <p:sp>
        <p:nvSpPr>
          <p:cNvPr id="6" name="Rechthoek 5">
            <a:extLst>
              <a:ext uri="{FF2B5EF4-FFF2-40B4-BE49-F238E27FC236}">
                <a16:creationId xmlns:a16="http://schemas.microsoft.com/office/drawing/2014/main" id="{4F09B924-E4EB-46F6-BA0B-1345DC1174E5}"/>
              </a:ext>
            </a:extLst>
          </p:cNvPr>
          <p:cNvSpPr/>
          <p:nvPr/>
        </p:nvSpPr>
        <p:spPr>
          <a:xfrm>
            <a:off x="7976421" y="1287624"/>
            <a:ext cx="3809868" cy="3972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NL" sz="1200" dirty="0">
                <a:solidFill>
                  <a:schemeClr val="tx2"/>
                </a:solidFill>
                <a:latin typeface="Arial" panose="020B0604020202020204" pitchFamily="34" charset="0"/>
                <a:cs typeface="Arial" panose="020B0604020202020204" pitchFamily="34" charset="0"/>
              </a:rPr>
              <a:t>Je ontvangt een bericht dat er een plaatsingsverzoek is binnengekomen. Hoe dit bericht wordt afgeleverd kan per organisatie verschillen.</a:t>
            </a:r>
          </a:p>
          <a:p>
            <a:r>
              <a:rPr lang="nl-NL" sz="1200" dirty="0">
                <a:solidFill>
                  <a:schemeClr val="tx2"/>
                </a:solidFill>
                <a:latin typeface="Arial" panose="020B0604020202020204" pitchFamily="34" charset="0"/>
                <a:cs typeface="Arial" panose="020B0604020202020204" pitchFamily="34" charset="0"/>
              </a:rPr>
              <a:t>Om het verzoek af te handelen log je in bij ZorgDomein. Hier kun je het plaatsingsverzoek inzien en accepteren of afwijzen. </a:t>
            </a:r>
          </a:p>
          <a:p>
            <a:r>
              <a:rPr lang="nl-NL" dirty="0"/>
              <a:t>t te accepteren of af te wijzen</a:t>
            </a:r>
          </a:p>
          <a:p>
            <a:r>
              <a:rPr lang="nl-NL" sz="1200" dirty="0">
                <a:solidFill>
                  <a:schemeClr val="tx2"/>
                </a:solidFill>
                <a:latin typeface="Arial" panose="020B0604020202020204" pitchFamily="34" charset="0"/>
                <a:cs typeface="Arial" panose="020B0604020202020204" pitchFamily="34" charset="0"/>
              </a:rPr>
              <a:t>Een ontvangen plaatsingsverzoek is zichtbaar onder “Regie”:</a:t>
            </a:r>
          </a:p>
          <a:p>
            <a:pPr marL="228600" indent="-2286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Via “Openstaand” worden ontvangen plaatsingsverzoeken getoond waar nog een actie voor open staat.</a:t>
            </a:r>
          </a:p>
          <a:p>
            <a:pPr marL="685800" lvl="1" indent="-228600">
              <a:spcAft>
                <a:spcPts val="600"/>
              </a:spcAft>
              <a:buClr>
                <a:schemeClr val="accent2"/>
              </a:buClr>
              <a:buFont typeface="Arial" panose="020B0604020202020204" pitchFamily="34" charset="0"/>
              <a:buChar char="•"/>
            </a:pPr>
            <a:r>
              <a:rPr lang="nl-NL" sz="1200" dirty="0">
                <a:solidFill>
                  <a:schemeClr val="tx2"/>
                </a:solidFill>
                <a:latin typeface="Arial" panose="020B0604020202020204" pitchFamily="34" charset="0"/>
                <a:cs typeface="Arial" panose="020B0604020202020204" pitchFamily="34" charset="0"/>
              </a:rPr>
              <a:t>Door het schuifje om te zetten zie je alle berichten.</a:t>
            </a:r>
          </a:p>
          <a:p>
            <a:pPr marL="228600" indent="-2286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Een nieuw ontvangen plaatsingsverzoek staat onder het kopje “Status” met de status “Open”: </a:t>
            </a:r>
          </a:p>
          <a:p>
            <a:pPr marL="116550">
              <a:spcAft>
                <a:spcPts val="600"/>
              </a:spcAft>
              <a:buClr>
                <a:schemeClr val="accent2"/>
              </a:buClr>
            </a:pPr>
            <a:endParaRPr lang="nl-NL" sz="1200" dirty="0">
              <a:solidFill>
                <a:schemeClr val="tx2"/>
              </a:solidFill>
              <a:latin typeface="Arial" panose="020B0604020202020204" pitchFamily="34" charset="0"/>
              <a:cs typeface="Arial" panose="020B0604020202020204" pitchFamily="34" charset="0"/>
            </a:endParaRPr>
          </a:p>
          <a:p>
            <a:pPr marL="116205">
              <a:spcAft>
                <a:spcPts val="600"/>
              </a:spcAft>
              <a:buClr>
                <a:schemeClr val="accent2"/>
              </a:buClr>
            </a:pPr>
            <a:r>
              <a:rPr lang="nl-NL" sz="1200" dirty="0">
                <a:solidFill>
                  <a:schemeClr val="tx2"/>
                </a:solidFill>
                <a:latin typeface="Arial" panose="020B0604020202020204" pitchFamily="34" charset="0"/>
                <a:cs typeface="Arial" panose="020B0604020202020204" pitchFamily="34" charset="0"/>
              </a:rPr>
              <a:t>Meer uitleg over de status van de items vind je op sheet 19.</a:t>
            </a:r>
          </a:p>
          <a:p>
            <a:pPr marL="116550">
              <a:spcAft>
                <a:spcPts val="600"/>
              </a:spcAft>
              <a:buClr>
                <a:schemeClr val="accent2"/>
              </a:buClr>
            </a:pPr>
            <a:endParaRPr lang="nl-NL" sz="1200" dirty="0">
              <a:solidFill>
                <a:schemeClr val="tx2"/>
              </a:solidFill>
              <a:highlight>
                <a:srgbClr val="FFFF00"/>
              </a:highlight>
              <a:latin typeface="Arial" panose="020B0604020202020204" pitchFamily="34" charset="0"/>
              <a:cs typeface="Arial" panose="020B0604020202020204" pitchFamily="34" charset="0"/>
            </a:endParaRPr>
          </a:p>
        </p:txBody>
      </p:sp>
      <p:sp>
        <p:nvSpPr>
          <p:cNvPr id="21" name="Rechthoek 20">
            <a:extLst>
              <a:ext uri="{FF2B5EF4-FFF2-40B4-BE49-F238E27FC236}">
                <a16:creationId xmlns:a16="http://schemas.microsoft.com/office/drawing/2014/main" id="{FA36979C-D875-414C-B8E1-9DFF30D5891F}"/>
              </a:ext>
            </a:extLst>
          </p:cNvPr>
          <p:cNvSpPr/>
          <p:nvPr/>
        </p:nvSpPr>
        <p:spPr>
          <a:xfrm>
            <a:off x="7976421" y="1021886"/>
            <a:ext cx="3699069" cy="265738"/>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15" name="Titel 1">
            <a:extLst>
              <a:ext uri="{FF2B5EF4-FFF2-40B4-BE49-F238E27FC236}">
                <a16:creationId xmlns:a16="http://schemas.microsoft.com/office/drawing/2014/main" id="{A1DD90A2-DDB3-4685-83CB-43368A903245}"/>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1. Ontvangen van een plaatsingsverzoek</a:t>
            </a:r>
          </a:p>
        </p:txBody>
      </p:sp>
      <p:pic>
        <p:nvPicPr>
          <p:cNvPr id="8" name="Afbeelding 7">
            <a:extLst>
              <a:ext uri="{FF2B5EF4-FFF2-40B4-BE49-F238E27FC236}">
                <a16:creationId xmlns:a16="http://schemas.microsoft.com/office/drawing/2014/main" id="{888665B5-047E-42A1-8975-B80EC655DAE9}"/>
              </a:ext>
            </a:extLst>
          </p:cNvPr>
          <p:cNvPicPr>
            <a:picLocks noChangeAspect="1"/>
          </p:cNvPicPr>
          <p:nvPr/>
        </p:nvPicPr>
        <p:blipFill>
          <a:blip r:embed="rId3"/>
          <a:stretch>
            <a:fillRect/>
          </a:stretch>
        </p:blipFill>
        <p:spPr>
          <a:xfrm>
            <a:off x="257556" y="1021886"/>
            <a:ext cx="7718865" cy="3754139"/>
          </a:xfrm>
          <a:prstGeom prst="rect">
            <a:avLst/>
          </a:prstGeom>
        </p:spPr>
      </p:pic>
      <p:sp>
        <p:nvSpPr>
          <p:cNvPr id="18" name="Ovaal 17">
            <a:extLst>
              <a:ext uri="{FF2B5EF4-FFF2-40B4-BE49-F238E27FC236}">
                <a16:creationId xmlns:a16="http://schemas.microsoft.com/office/drawing/2014/main" id="{EE7FF1DC-CC97-454F-9A03-1AE375AD4013}"/>
              </a:ext>
            </a:extLst>
          </p:cNvPr>
          <p:cNvSpPr/>
          <p:nvPr/>
        </p:nvSpPr>
        <p:spPr>
          <a:xfrm>
            <a:off x="1010808" y="156754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16" name="Ovaal 15">
            <a:extLst>
              <a:ext uri="{FF2B5EF4-FFF2-40B4-BE49-F238E27FC236}">
                <a16:creationId xmlns:a16="http://schemas.microsoft.com/office/drawing/2014/main" id="{99472DE7-D5FC-4391-BC79-31362EC8B665}"/>
              </a:ext>
            </a:extLst>
          </p:cNvPr>
          <p:cNvSpPr/>
          <p:nvPr/>
        </p:nvSpPr>
        <p:spPr>
          <a:xfrm>
            <a:off x="6469608" y="235870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248239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D1D77A4-B167-44F8-9D3E-C6FBBDB570F6}"/>
              </a:ext>
            </a:extLst>
          </p:cNvPr>
          <p:cNvPicPr>
            <a:picLocks noChangeAspect="1"/>
          </p:cNvPicPr>
          <p:nvPr/>
        </p:nvPicPr>
        <p:blipFill>
          <a:blip r:embed="rId2"/>
          <a:stretch>
            <a:fillRect/>
          </a:stretch>
        </p:blipFill>
        <p:spPr>
          <a:xfrm>
            <a:off x="388204" y="931354"/>
            <a:ext cx="7580182" cy="3200249"/>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12</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1"/>
            <a:ext cx="3809868" cy="2489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het plaatsingsverzoek dat je wilt inzien.</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Je kunt direct op “Inzien” klikken om rechtstreeks naar het ingevulde aanvraagformulier te gaan.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“Inzien” of “aanvraagformulier” om het aanvraagformulier in de applicatie in te zien.</a:t>
            </a:r>
          </a:p>
          <a:p>
            <a:pPr marL="742950" lvl="1" indent="-285750" defTabSz="540000">
              <a:spcBef>
                <a:spcPts val="600"/>
              </a:spcBef>
              <a:spcAft>
                <a:spcPts val="600"/>
              </a:spcAft>
              <a:buClr>
                <a:schemeClr val="accent2"/>
              </a:buClr>
              <a:buFont typeface="+mj-lt"/>
              <a:buAutoNum type="alphaLcParenR" startAt="2"/>
            </a:pPr>
            <a:r>
              <a:rPr lang="nl-NL" sz="1200" dirty="0">
                <a:solidFill>
                  <a:schemeClr val="tx2"/>
                </a:solidFill>
                <a:latin typeface="Arial" panose="020B0604020202020204" pitchFamily="34" charset="0"/>
                <a:cs typeface="Arial" panose="020B0604020202020204" pitchFamily="34" charset="0"/>
              </a:rPr>
              <a:t>Via “PDF” wordt het aanvraagformulier direct gedownload als PDF.</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Zie het ingevulde aanvraagformulier in en beoordeel de aanvraag.</a:t>
            </a:r>
          </a:p>
          <a:p>
            <a:pPr defTabSz="540000"/>
            <a:endParaRPr lang="nl-NL" sz="1200" dirty="0">
              <a:solidFill>
                <a:schemeClr val="tx2"/>
              </a:solidFill>
              <a:latin typeface="Arial" panose="020B0604020202020204" pitchFamily="34" charset="0"/>
              <a:cs typeface="Arial" panose="020B0604020202020204" pitchFamily="34" charset="0"/>
            </a:endParaRPr>
          </a:p>
          <a:p>
            <a:pPr marL="171450" indent="-171450" defTabSz="540000">
              <a:buFont typeface="Arial" panose="020B0604020202020204" pitchFamily="34" charset="0"/>
              <a:buChar char="•"/>
            </a:pPr>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2. Bekijk het plaatsingsverzoek</a:t>
            </a:r>
          </a:p>
        </p:txBody>
      </p:sp>
      <p:sp>
        <p:nvSpPr>
          <p:cNvPr id="20" name="Pijl: gebogen 19">
            <a:extLst>
              <a:ext uri="{FF2B5EF4-FFF2-40B4-BE49-F238E27FC236}">
                <a16:creationId xmlns:a16="http://schemas.microsoft.com/office/drawing/2014/main" id="{30ACE7BC-0E83-459C-894A-212953A8E358}"/>
              </a:ext>
            </a:extLst>
          </p:cNvPr>
          <p:cNvSpPr/>
          <p:nvPr/>
        </p:nvSpPr>
        <p:spPr>
          <a:xfrm flipV="1">
            <a:off x="2587026" y="3921275"/>
            <a:ext cx="2748421" cy="1535579"/>
          </a:xfrm>
          <a:prstGeom prst="bentArrow">
            <a:avLst>
              <a:gd name="adj1" fmla="val 9965"/>
              <a:gd name="adj2" fmla="val 11904"/>
              <a:gd name="adj3" fmla="val 20560"/>
              <a:gd name="adj4" fmla="val 34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al 20">
            <a:extLst>
              <a:ext uri="{FF2B5EF4-FFF2-40B4-BE49-F238E27FC236}">
                <a16:creationId xmlns:a16="http://schemas.microsoft.com/office/drawing/2014/main" id="{8C710356-297C-4F7E-A0E4-B1BC30404443}"/>
              </a:ext>
            </a:extLst>
          </p:cNvPr>
          <p:cNvSpPr/>
          <p:nvPr/>
        </p:nvSpPr>
        <p:spPr>
          <a:xfrm>
            <a:off x="10038956" y="544560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pic>
        <p:nvPicPr>
          <p:cNvPr id="3" name="Afbeelding 2">
            <a:extLst>
              <a:ext uri="{FF2B5EF4-FFF2-40B4-BE49-F238E27FC236}">
                <a16:creationId xmlns:a16="http://schemas.microsoft.com/office/drawing/2014/main" id="{FE7EA6C1-CBCF-40E5-80DC-FB596EB35FBD}"/>
              </a:ext>
            </a:extLst>
          </p:cNvPr>
          <p:cNvPicPr>
            <a:picLocks noChangeAspect="1"/>
          </p:cNvPicPr>
          <p:nvPr/>
        </p:nvPicPr>
        <p:blipFill>
          <a:blip r:embed="rId3"/>
          <a:stretch>
            <a:fillRect/>
          </a:stretch>
        </p:blipFill>
        <p:spPr>
          <a:xfrm>
            <a:off x="5479448" y="3921276"/>
            <a:ext cx="4559508" cy="1976025"/>
          </a:xfrm>
          <a:prstGeom prst="rect">
            <a:avLst/>
          </a:prstGeom>
        </p:spPr>
      </p:pic>
      <p:sp>
        <p:nvSpPr>
          <p:cNvPr id="9" name="Ovaal 8">
            <a:extLst>
              <a:ext uri="{FF2B5EF4-FFF2-40B4-BE49-F238E27FC236}">
                <a16:creationId xmlns:a16="http://schemas.microsoft.com/office/drawing/2014/main" id="{AD33DD49-8D25-409A-9149-C017CE9632D3}"/>
              </a:ext>
            </a:extLst>
          </p:cNvPr>
          <p:cNvSpPr/>
          <p:nvPr/>
        </p:nvSpPr>
        <p:spPr>
          <a:xfrm>
            <a:off x="1876353" y="210553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17" name="Ovaal 16">
            <a:extLst>
              <a:ext uri="{FF2B5EF4-FFF2-40B4-BE49-F238E27FC236}">
                <a16:creationId xmlns:a16="http://schemas.microsoft.com/office/drawing/2014/main" id="{7C5BD207-A011-4624-A3A4-D1EC95486E99}"/>
              </a:ext>
            </a:extLst>
          </p:cNvPr>
          <p:cNvSpPr/>
          <p:nvPr/>
        </p:nvSpPr>
        <p:spPr>
          <a:xfrm>
            <a:off x="6646555" y="349390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4" name="Ovaal 13">
            <a:extLst>
              <a:ext uri="{FF2B5EF4-FFF2-40B4-BE49-F238E27FC236}">
                <a16:creationId xmlns:a16="http://schemas.microsoft.com/office/drawing/2014/main" id="{5E31F218-76DF-4A66-BD88-6D833CB73D4B}"/>
              </a:ext>
            </a:extLst>
          </p:cNvPr>
          <p:cNvSpPr/>
          <p:nvPr/>
        </p:nvSpPr>
        <p:spPr>
          <a:xfrm>
            <a:off x="7315012" y="2268805"/>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pic>
        <p:nvPicPr>
          <p:cNvPr id="5" name="Afbeelding 4">
            <a:extLst>
              <a:ext uri="{FF2B5EF4-FFF2-40B4-BE49-F238E27FC236}">
                <a16:creationId xmlns:a16="http://schemas.microsoft.com/office/drawing/2014/main" id="{29A5C317-9869-458B-941D-89CC97FBF9D3}"/>
              </a:ext>
            </a:extLst>
          </p:cNvPr>
          <p:cNvPicPr>
            <a:picLocks noChangeAspect="1"/>
          </p:cNvPicPr>
          <p:nvPr/>
        </p:nvPicPr>
        <p:blipFill>
          <a:blip r:embed="rId4"/>
          <a:stretch>
            <a:fillRect/>
          </a:stretch>
        </p:blipFill>
        <p:spPr>
          <a:xfrm>
            <a:off x="5520470" y="5492727"/>
            <a:ext cx="4394807" cy="355183"/>
          </a:xfrm>
          <a:prstGeom prst="rect">
            <a:avLst/>
          </a:prstGeom>
        </p:spPr>
      </p:pic>
    </p:spTree>
    <p:extLst>
      <p:ext uri="{BB962C8B-B14F-4D97-AF65-F5344CB8AC3E}">
        <p14:creationId xmlns:p14="http://schemas.microsoft.com/office/powerpoint/2010/main" val="40373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13</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1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‘Start beoordeling’.</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Op dat moment verandert de status van het plaatsingsverzoek naar ‘in beoordeling’ voor de transferverpleegkundige. Zo weet hij/zij dat het verzoek beoordeeld wordt. </a:t>
            </a: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1" name="Ovaal 10">
            <a:extLst>
              <a:ext uri="{FF2B5EF4-FFF2-40B4-BE49-F238E27FC236}">
                <a16:creationId xmlns:a16="http://schemas.microsoft.com/office/drawing/2014/main" id="{1D56B37B-D70E-459F-AE85-9058A996A23B}"/>
              </a:ext>
            </a:extLst>
          </p:cNvPr>
          <p:cNvSpPr/>
          <p:nvPr/>
        </p:nvSpPr>
        <p:spPr>
          <a:xfrm>
            <a:off x="2587027" y="161223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4" name="Ovaal 13">
            <a:extLst>
              <a:ext uri="{FF2B5EF4-FFF2-40B4-BE49-F238E27FC236}">
                <a16:creationId xmlns:a16="http://schemas.microsoft.com/office/drawing/2014/main" id="{5E31F218-76DF-4A66-BD88-6D833CB73D4B}"/>
              </a:ext>
            </a:extLst>
          </p:cNvPr>
          <p:cNvSpPr/>
          <p:nvPr/>
        </p:nvSpPr>
        <p:spPr>
          <a:xfrm>
            <a:off x="2715020" y="1988531"/>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15" name="Ovaal 14">
            <a:extLst>
              <a:ext uri="{FF2B5EF4-FFF2-40B4-BE49-F238E27FC236}">
                <a16:creationId xmlns:a16="http://schemas.microsoft.com/office/drawing/2014/main" id="{49126C4D-0E27-4AD5-8739-3D1A9E284430}"/>
              </a:ext>
            </a:extLst>
          </p:cNvPr>
          <p:cNvSpPr/>
          <p:nvPr/>
        </p:nvSpPr>
        <p:spPr>
          <a:xfrm>
            <a:off x="2715020" y="3743697"/>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b</a:t>
            </a: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3a. Neem het in plaatsingsverzoek in beoordeling</a:t>
            </a:r>
          </a:p>
        </p:txBody>
      </p:sp>
      <p:pic>
        <p:nvPicPr>
          <p:cNvPr id="3" name="Afbeelding 2">
            <a:extLst>
              <a:ext uri="{FF2B5EF4-FFF2-40B4-BE49-F238E27FC236}">
                <a16:creationId xmlns:a16="http://schemas.microsoft.com/office/drawing/2014/main" id="{B2F8CD07-EA91-4056-881C-48458797304D}"/>
              </a:ext>
            </a:extLst>
          </p:cNvPr>
          <p:cNvPicPr>
            <a:picLocks noChangeAspect="1"/>
          </p:cNvPicPr>
          <p:nvPr/>
        </p:nvPicPr>
        <p:blipFill>
          <a:blip r:embed="rId2"/>
          <a:stretch>
            <a:fillRect/>
          </a:stretch>
        </p:blipFill>
        <p:spPr>
          <a:xfrm>
            <a:off x="575198" y="1550583"/>
            <a:ext cx="5676475" cy="2460102"/>
          </a:xfrm>
          <a:prstGeom prst="rect">
            <a:avLst/>
          </a:prstGeom>
        </p:spPr>
      </p:pic>
      <p:pic>
        <p:nvPicPr>
          <p:cNvPr id="5" name="Afbeelding 4">
            <a:extLst>
              <a:ext uri="{FF2B5EF4-FFF2-40B4-BE49-F238E27FC236}">
                <a16:creationId xmlns:a16="http://schemas.microsoft.com/office/drawing/2014/main" id="{78E92C50-9BCB-4A69-A096-8FDEB021002E}"/>
              </a:ext>
            </a:extLst>
          </p:cNvPr>
          <p:cNvPicPr>
            <a:picLocks noChangeAspect="1"/>
          </p:cNvPicPr>
          <p:nvPr/>
        </p:nvPicPr>
        <p:blipFill>
          <a:blip r:embed="rId3"/>
          <a:stretch>
            <a:fillRect/>
          </a:stretch>
        </p:blipFill>
        <p:spPr>
          <a:xfrm>
            <a:off x="696942" y="3491165"/>
            <a:ext cx="5432985" cy="439088"/>
          </a:xfrm>
          <a:prstGeom prst="rect">
            <a:avLst/>
          </a:prstGeom>
        </p:spPr>
      </p:pic>
      <p:sp>
        <p:nvSpPr>
          <p:cNvPr id="9" name="Ovaal 8">
            <a:extLst>
              <a:ext uri="{FF2B5EF4-FFF2-40B4-BE49-F238E27FC236}">
                <a16:creationId xmlns:a16="http://schemas.microsoft.com/office/drawing/2014/main" id="{AD33DD49-8D25-409A-9149-C017CE9632D3}"/>
              </a:ext>
            </a:extLst>
          </p:cNvPr>
          <p:cNvSpPr/>
          <p:nvPr/>
        </p:nvSpPr>
        <p:spPr>
          <a:xfrm>
            <a:off x="4566248" y="3285000"/>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60005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tekst&#10;&#10;Automatisch gegenereerde beschrijving">
            <a:extLst>
              <a:ext uri="{FF2B5EF4-FFF2-40B4-BE49-F238E27FC236}">
                <a16:creationId xmlns:a16="http://schemas.microsoft.com/office/drawing/2014/main" id="{7509232E-D228-42F1-828D-7A497862A4BC}"/>
              </a:ext>
            </a:extLst>
          </p:cNvPr>
          <p:cNvPicPr>
            <a:picLocks noChangeAspect="1"/>
          </p:cNvPicPr>
          <p:nvPr/>
        </p:nvPicPr>
        <p:blipFill>
          <a:blip r:embed="rId2"/>
          <a:stretch>
            <a:fillRect/>
          </a:stretch>
        </p:blipFill>
        <p:spPr>
          <a:xfrm>
            <a:off x="5710519" y="3867810"/>
            <a:ext cx="5832775" cy="2181337"/>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14</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1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Indien na beoordeling blijkt dat cliënt in zorg genomen kan worden en daarmee het plaatsingsverzoek geaccepteerd kan worden, klik op “Accepteren”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Vul eventueel een afwijkende plaatsingsdatum in als de cliënt wel in zorg genomen kan worden, maar niet voor de aangevraagde gewenste plaatsingsdatum.</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Voeg eventueel opmerkingen toe.</a:t>
            </a:r>
          </a:p>
          <a:p>
            <a:pPr defTabSz="540000">
              <a:spcBef>
                <a:spcPts val="600"/>
              </a:spcBef>
              <a:spcAft>
                <a:spcPts val="600"/>
              </a:spcAft>
              <a:buClr>
                <a:schemeClr val="accent2"/>
              </a:buClr>
            </a:pPr>
            <a:endParaRPr lang="nl-NL" sz="1200" dirty="0">
              <a:solidFill>
                <a:schemeClr val="tx2"/>
              </a:solidFill>
              <a:latin typeface="Arial" panose="020B0604020202020204" pitchFamily="34" charset="0"/>
              <a:cs typeface="Arial" panose="020B0604020202020204" pitchFamily="34" charset="0"/>
            </a:endParaRPr>
          </a:p>
          <a:p>
            <a:pPr marL="228600" indent="-228600" defTabSz="540000">
              <a:buFont typeface="+mj-lt"/>
              <a:buAutoNum type="arabicPeriod"/>
            </a:pPr>
            <a:endParaRPr lang="nl-NL" sz="1200" dirty="0">
              <a:solidFill>
                <a:schemeClr val="tx2"/>
              </a:solidFill>
              <a:latin typeface="Arial" panose="020B0604020202020204" pitchFamily="34" charset="0"/>
              <a:cs typeface="Arial" panose="020B0604020202020204" pitchFamily="34" charset="0"/>
            </a:endParaRPr>
          </a:p>
          <a:p>
            <a:pPr marL="171450" indent="-171450" defTabSz="540000">
              <a:buFont typeface="Arial" panose="020B0604020202020204" pitchFamily="34" charset="0"/>
              <a:buChar char="•"/>
            </a:pPr>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1" name="Ovaal 10">
            <a:extLst>
              <a:ext uri="{FF2B5EF4-FFF2-40B4-BE49-F238E27FC236}">
                <a16:creationId xmlns:a16="http://schemas.microsoft.com/office/drawing/2014/main" id="{1D56B37B-D70E-459F-AE85-9058A996A23B}"/>
              </a:ext>
            </a:extLst>
          </p:cNvPr>
          <p:cNvSpPr/>
          <p:nvPr/>
        </p:nvSpPr>
        <p:spPr>
          <a:xfrm>
            <a:off x="2587027" y="161223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4" name="Ovaal 13">
            <a:extLst>
              <a:ext uri="{FF2B5EF4-FFF2-40B4-BE49-F238E27FC236}">
                <a16:creationId xmlns:a16="http://schemas.microsoft.com/office/drawing/2014/main" id="{5E31F218-76DF-4A66-BD88-6D833CB73D4B}"/>
              </a:ext>
            </a:extLst>
          </p:cNvPr>
          <p:cNvSpPr/>
          <p:nvPr/>
        </p:nvSpPr>
        <p:spPr>
          <a:xfrm>
            <a:off x="2715020" y="1988531"/>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3b. Accepteer het plaatsingsverzoek</a:t>
            </a:r>
          </a:p>
        </p:txBody>
      </p:sp>
      <p:sp>
        <p:nvSpPr>
          <p:cNvPr id="17" name="Pijl: gebogen 16">
            <a:extLst>
              <a:ext uri="{FF2B5EF4-FFF2-40B4-BE49-F238E27FC236}">
                <a16:creationId xmlns:a16="http://schemas.microsoft.com/office/drawing/2014/main" id="{DF09924C-6001-4662-A193-70B81D5035B5}"/>
              </a:ext>
            </a:extLst>
          </p:cNvPr>
          <p:cNvSpPr/>
          <p:nvPr/>
        </p:nvSpPr>
        <p:spPr>
          <a:xfrm flipV="1">
            <a:off x="4420957" y="3924127"/>
            <a:ext cx="1289562" cy="1257473"/>
          </a:xfrm>
          <a:prstGeom prst="bentArrow">
            <a:avLst>
              <a:gd name="adj1" fmla="val 16222"/>
              <a:gd name="adj2" fmla="val 18856"/>
              <a:gd name="adj3" fmla="val 24036"/>
              <a:gd name="adj4" fmla="val 34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al 18">
            <a:extLst>
              <a:ext uri="{FF2B5EF4-FFF2-40B4-BE49-F238E27FC236}">
                <a16:creationId xmlns:a16="http://schemas.microsoft.com/office/drawing/2014/main" id="{E62FC26B-AFC1-409F-B85C-D9215FE06668}"/>
              </a:ext>
            </a:extLst>
          </p:cNvPr>
          <p:cNvSpPr/>
          <p:nvPr/>
        </p:nvSpPr>
        <p:spPr>
          <a:xfrm>
            <a:off x="8121473" y="4652670"/>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20" name="Ovaal 19">
            <a:extLst>
              <a:ext uri="{FF2B5EF4-FFF2-40B4-BE49-F238E27FC236}">
                <a16:creationId xmlns:a16="http://schemas.microsoft.com/office/drawing/2014/main" id="{7761BF1E-BCDB-448A-82A4-B24FC7C6AC9B}"/>
              </a:ext>
            </a:extLst>
          </p:cNvPr>
          <p:cNvSpPr/>
          <p:nvPr/>
        </p:nvSpPr>
        <p:spPr>
          <a:xfrm>
            <a:off x="7643822" y="4940670"/>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pic>
        <p:nvPicPr>
          <p:cNvPr id="5" name="Afbeelding 4">
            <a:extLst>
              <a:ext uri="{FF2B5EF4-FFF2-40B4-BE49-F238E27FC236}">
                <a16:creationId xmlns:a16="http://schemas.microsoft.com/office/drawing/2014/main" id="{77F3D4B0-E82B-493D-8831-9444851D0BB1}"/>
              </a:ext>
            </a:extLst>
          </p:cNvPr>
          <p:cNvPicPr>
            <a:picLocks noChangeAspect="1"/>
          </p:cNvPicPr>
          <p:nvPr/>
        </p:nvPicPr>
        <p:blipFill>
          <a:blip r:embed="rId3"/>
          <a:stretch>
            <a:fillRect/>
          </a:stretch>
        </p:blipFill>
        <p:spPr>
          <a:xfrm>
            <a:off x="809749" y="1556180"/>
            <a:ext cx="4985418" cy="2160608"/>
          </a:xfrm>
          <a:prstGeom prst="rect">
            <a:avLst/>
          </a:prstGeom>
        </p:spPr>
      </p:pic>
      <p:pic>
        <p:nvPicPr>
          <p:cNvPr id="8" name="Afbeelding 7">
            <a:extLst>
              <a:ext uri="{FF2B5EF4-FFF2-40B4-BE49-F238E27FC236}">
                <a16:creationId xmlns:a16="http://schemas.microsoft.com/office/drawing/2014/main" id="{F3AF4A85-7FBF-4D91-B8B6-AF8A75CE8932}"/>
              </a:ext>
            </a:extLst>
          </p:cNvPr>
          <p:cNvPicPr>
            <a:picLocks noChangeAspect="1"/>
          </p:cNvPicPr>
          <p:nvPr/>
        </p:nvPicPr>
        <p:blipFill>
          <a:blip r:embed="rId4"/>
          <a:stretch>
            <a:fillRect/>
          </a:stretch>
        </p:blipFill>
        <p:spPr>
          <a:xfrm>
            <a:off x="641938" y="3278640"/>
            <a:ext cx="5068581" cy="409637"/>
          </a:xfrm>
          <a:prstGeom prst="rect">
            <a:avLst/>
          </a:prstGeom>
        </p:spPr>
      </p:pic>
      <p:sp>
        <p:nvSpPr>
          <p:cNvPr id="9" name="Ovaal 8">
            <a:extLst>
              <a:ext uri="{FF2B5EF4-FFF2-40B4-BE49-F238E27FC236}">
                <a16:creationId xmlns:a16="http://schemas.microsoft.com/office/drawing/2014/main" id="{AD33DD49-8D25-409A-9149-C017CE9632D3}"/>
              </a:ext>
            </a:extLst>
          </p:cNvPr>
          <p:cNvSpPr/>
          <p:nvPr/>
        </p:nvSpPr>
        <p:spPr>
          <a:xfrm>
            <a:off x="5366462" y="3007435"/>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79988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tekst&#10;&#10;Automatisch gegenereerde beschrijving">
            <a:extLst>
              <a:ext uri="{FF2B5EF4-FFF2-40B4-BE49-F238E27FC236}">
                <a16:creationId xmlns:a16="http://schemas.microsoft.com/office/drawing/2014/main" id="{7509232E-D228-42F1-828D-7A497862A4BC}"/>
              </a:ext>
            </a:extLst>
          </p:cNvPr>
          <p:cNvPicPr>
            <a:picLocks noChangeAspect="1"/>
          </p:cNvPicPr>
          <p:nvPr/>
        </p:nvPicPr>
        <p:blipFill>
          <a:blip r:embed="rId2"/>
          <a:stretch>
            <a:fillRect/>
          </a:stretch>
        </p:blipFill>
        <p:spPr>
          <a:xfrm>
            <a:off x="5703919" y="3757592"/>
            <a:ext cx="5832775" cy="2181337"/>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15</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1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spcAft>
                <a:spcPts val="600"/>
              </a:spcAft>
              <a:buClr>
                <a:schemeClr val="accent2"/>
              </a:buClr>
              <a:buFont typeface="+mj-lt"/>
              <a:buAutoNum type="arabicPeriod" startAt="4"/>
            </a:pPr>
            <a:r>
              <a:rPr lang="nl-NL" sz="1200" dirty="0">
                <a:solidFill>
                  <a:schemeClr val="tx2"/>
                </a:solidFill>
                <a:latin typeface="Arial" panose="020B0604020202020204" pitchFamily="34" charset="0"/>
                <a:cs typeface="Arial" panose="020B0604020202020204" pitchFamily="34" charset="0"/>
              </a:rPr>
              <a:t>Selecteer naar welk cluster de overdracht verstuurd kan worden vanaf de afdeling van de cliënt. Mocht dit niet via ZorgDomein gaan en/of (nog) niet bekend zijn geef dan aan ‘ontvangend cluster onbekend’.</a:t>
            </a:r>
          </a:p>
          <a:p>
            <a:pPr marL="285750" indent="-285750" defTabSz="540000">
              <a:spcBef>
                <a:spcPts val="600"/>
              </a:spcBef>
              <a:spcAft>
                <a:spcPts val="600"/>
              </a:spcAft>
              <a:buClr>
                <a:schemeClr val="accent2"/>
              </a:buClr>
              <a:buFont typeface="+mj-lt"/>
              <a:buAutoNum type="arabicPeriod" startAt="4"/>
            </a:pPr>
            <a:r>
              <a:rPr lang="nl-NL" sz="1200" dirty="0">
                <a:solidFill>
                  <a:schemeClr val="tx2"/>
                </a:solidFill>
                <a:latin typeface="Arial" panose="020B0604020202020204" pitchFamily="34" charset="0"/>
                <a:cs typeface="Arial" panose="020B0604020202020204" pitchFamily="34" charset="0"/>
              </a:rPr>
              <a:t>Kik op “Bevestigen”, de verzender ontvangt nu een bericht over de acceptatie. </a:t>
            </a:r>
          </a:p>
          <a:p>
            <a:pPr marL="285750" indent="-285750" defTabSz="540000">
              <a:spcBef>
                <a:spcPts val="600"/>
              </a:spcBef>
              <a:spcAft>
                <a:spcPts val="600"/>
              </a:spcAft>
              <a:buClr>
                <a:schemeClr val="accent2"/>
              </a:buClr>
              <a:buFont typeface="+mj-lt"/>
              <a:buAutoNum type="arabicPeriod" startAt="4"/>
            </a:pPr>
            <a:endParaRPr lang="nl-NL" sz="1200" dirty="0">
              <a:solidFill>
                <a:schemeClr val="tx2"/>
              </a:solidFill>
              <a:latin typeface="Arial" panose="020B0604020202020204" pitchFamily="34" charset="0"/>
              <a:cs typeface="Arial" panose="020B0604020202020204" pitchFamily="34" charset="0"/>
            </a:endParaRPr>
          </a:p>
          <a:p>
            <a:pPr marL="228600" indent="-228600" defTabSz="540000">
              <a:buFont typeface="+mj-lt"/>
              <a:buAutoNum type="arabicPeriod" startAt="4"/>
            </a:pPr>
            <a:endParaRPr lang="nl-NL" sz="1200" dirty="0">
              <a:solidFill>
                <a:schemeClr val="tx2"/>
              </a:solidFill>
              <a:latin typeface="Arial" panose="020B0604020202020204" pitchFamily="34" charset="0"/>
              <a:cs typeface="Arial" panose="020B0604020202020204" pitchFamily="34" charset="0"/>
            </a:endParaRPr>
          </a:p>
          <a:p>
            <a:pPr marL="171450" indent="-171450" defTabSz="540000">
              <a:buFont typeface="Arial" panose="020B0604020202020204" pitchFamily="34" charset="0"/>
              <a:buChar char="•"/>
            </a:pPr>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1" name="Ovaal 10">
            <a:extLst>
              <a:ext uri="{FF2B5EF4-FFF2-40B4-BE49-F238E27FC236}">
                <a16:creationId xmlns:a16="http://schemas.microsoft.com/office/drawing/2014/main" id="{1D56B37B-D70E-459F-AE85-9058A996A23B}"/>
              </a:ext>
            </a:extLst>
          </p:cNvPr>
          <p:cNvSpPr/>
          <p:nvPr/>
        </p:nvSpPr>
        <p:spPr>
          <a:xfrm>
            <a:off x="2587027" y="161223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4" name="Ovaal 13">
            <a:extLst>
              <a:ext uri="{FF2B5EF4-FFF2-40B4-BE49-F238E27FC236}">
                <a16:creationId xmlns:a16="http://schemas.microsoft.com/office/drawing/2014/main" id="{5E31F218-76DF-4A66-BD88-6D833CB73D4B}"/>
              </a:ext>
            </a:extLst>
          </p:cNvPr>
          <p:cNvSpPr/>
          <p:nvPr/>
        </p:nvSpPr>
        <p:spPr>
          <a:xfrm>
            <a:off x="2715020" y="1988531"/>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3b. Regel overdracht</a:t>
            </a:r>
          </a:p>
        </p:txBody>
      </p:sp>
      <p:sp>
        <p:nvSpPr>
          <p:cNvPr id="17" name="Pijl: gebogen 16">
            <a:extLst>
              <a:ext uri="{FF2B5EF4-FFF2-40B4-BE49-F238E27FC236}">
                <a16:creationId xmlns:a16="http://schemas.microsoft.com/office/drawing/2014/main" id="{DF09924C-6001-4662-A193-70B81D5035B5}"/>
              </a:ext>
            </a:extLst>
          </p:cNvPr>
          <p:cNvSpPr/>
          <p:nvPr/>
        </p:nvSpPr>
        <p:spPr>
          <a:xfrm flipV="1">
            <a:off x="4420957" y="3924127"/>
            <a:ext cx="1289562" cy="1257473"/>
          </a:xfrm>
          <a:prstGeom prst="bentArrow">
            <a:avLst>
              <a:gd name="adj1" fmla="val 16222"/>
              <a:gd name="adj2" fmla="val 18856"/>
              <a:gd name="adj3" fmla="val 24036"/>
              <a:gd name="adj4" fmla="val 34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1" name="Ovaal 20">
            <a:extLst>
              <a:ext uri="{FF2B5EF4-FFF2-40B4-BE49-F238E27FC236}">
                <a16:creationId xmlns:a16="http://schemas.microsoft.com/office/drawing/2014/main" id="{CF3042DD-AEA4-489D-9BDC-03BCA7FF6B21}"/>
              </a:ext>
            </a:extLst>
          </p:cNvPr>
          <p:cNvSpPr/>
          <p:nvPr/>
        </p:nvSpPr>
        <p:spPr>
          <a:xfrm>
            <a:off x="9593558" y="5091345"/>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4</a:t>
            </a:r>
          </a:p>
        </p:txBody>
      </p:sp>
      <p:pic>
        <p:nvPicPr>
          <p:cNvPr id="5" name="Afbeelding 4">
            <a:extLst>
              <a:ext uri="{FF2B5EF4-FFF2-40B4-BE49-F238E27FC236}">
                <a16:creationId xmlns:a16="http://schemas.microsoft.com/office/drawing/2014/main" id="{77F3D4B0-E82B-493D-8831-9444851D0BB1}"/>
              </a:ext>
            </a:extLst>
          </p:cNvPr>
          <p:cNvPicPr>
            <a:picLocks noChangeAspect="1"/>
          </p:cNvPicPr>
          <p:nvPr/>
        </p:nvPicPr>
        <p:blipFill>
          <a:blip r:embed="rId3"/>
          <a:stretch>
            <a:fillRect/>
          </a:stretch>
        </p:blipFill>
        <p:spPr>
          <a:xfrm>
            <a:off x="809749" y="1556180"/>
            <a:ext cx="4985418" cy="2160608"/>
          </a:xfrm>
          <a:prstGeom prst="rect">
            <a:avLst/>
          </a:prstGeom>
        </p:spPr>
      </p:pic>
      <p:pic>
        <p:nvPicPr>
          <p:cNvPr id="8" name="Afbeelding 7">
            <a:extLst>
              <a:ext uri="{FF2B5EF4-FFF2-40B4-BE49-F238E27FC236}">
                <a16:creationId xmlns:a16="http://schemas.microsoft.com/office/drawing/2014/main" id="{F3AF4A85-7FBF-4D91-B8B6-AF8A75CE8932}"/>
              </a:ext>
            </a:extLst>
          </p:cNvPr>
          <p:cNvPicPr>
            <a:picLocks noChangeAspect="1"/>
          </p:cNvPicPr>
          <p:nvPr/>
        </p:nvPicPr>
        <p:blipFill>
          <a:blip r:embed="rId4"/>
          <a:stretch>
            <a:fillRect/>
          </a:stretch>
        </p:blipFill>
        <p:spPr>
          <a:xfrm>
            <a:off x="641938" y="3278640"/>
            <a:ext cx="5068581" cy="409637"/>
          </a:xfrm>
          <a:prstGeom prst="rect">
            <a:avLst/>
          </a:prstGeom>
        </p:spPr>
      </p:pic>
      <p:sp>
        <p:nvSpPr>
          <p:cNvPr id="16" name="Ovaal 15">
            <a:extLst>
              <a:ext uri="{FF2B5EF4-FFF2-40B4-BE49-F238E27FC236}">
                <a16:creationId xmlns:a16="http://schemas.microsoft.com/office/drawing/2014/main" id="{0BCD6B92-BA62-4DB5-94BD-C098D63EB57F}"/>
              </a:ext>
            </a:extLst>
          </p:cNvPr>
          <p:cNvSpPr/>
          <p:nvPr/>
        </p:nvSpPr>
        <p:spPr>
          <a:xfrm>
            <a:off x="9047316" y="558884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089978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16</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1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Indien na beoordeling blijkt dat cliënt </a:t>
            </a:r>
            <a:r>
              <a:rPr lang="nl-NL" sz="1200" u="sng" dirty="0">
                <a:solidFill>
                  <a:schemeClr val="tx2"/>
                </a:solidFill>
                <a:latin typeface="Arial" panose="020B0604020202020204" pitchFamily="34" charset="0"/>
                <a:cs typeface="Arial" panose="020B0604020202020204" pitchFamily="34" charset="0"/>
              </a:rPr>
              <a:t>niet</a:t>
            </a:r>
            <a:r>
              <a:rPr lang="nl-NL" sz="1200" dirty="0">
                <a:solidFill>
                  <a:schemeClr val="tx2"/>
                </a:solidFill>
                <a:latin typeface="Arial" panose="020B0604020202020204" pitchFamily="34" charset="0"/>
                <a:cs typeface="Arial" panose="020B0604020202020204" pitchFamily="34" charset="0"/>
              </a:rPr>
              <a:t> in zorg genomen kan worden en daarmee het plaatsingsverzoek afgewezen moet worden, klik op “Afwijzen”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Vul de reden van afwijzing in </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Kik op “Verzoek afwijzen”, de verzender ontvangt nu een bericht over de afwijzing. </a:t>
            </a: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1" name="Ovaal 10">
            <a:extLst>
              <a:ext uri="{FF2B5EF4-FFF2-40B4-BE49-F238E27FC236}">
                <a16:creationId xmlns:a16="http://schemas.microsoft.com/office/drawing/2014/main" id="{1D56B37B-D70E-459F-AE85-9058A996A23B}"/>
              </a:ext>
            </a:extLst>
          </p:cNvPr>
          <p:cNvSpPr/>
          <p:nvPr/>
        </p:nvSpPr>
        <p:spPr>
          <a:xfrm>
            <a:off x="2587027" y="161223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4" name="Ovaal 13">
            <a:extLst>
              <a:ext uri="{FF2B5EF4-FFF2-40B4-BE49-F238E27FC236}">
                <a16:creationId xmlns:a16="http://schemas.microsoft.com/office/drawing/2014/main" id="{5E31F218-76DF-4A66-BD88-6D833CB73D4B}"/>
              </a:ext>
            </a:extLst>
          </p:cNvPr>
          <p:cNvSpPr/>
          <p:nvPr/>
        </p:nvSpPr>
        <p:spPr>
          <a:xfrm>
            <a:off x="2715020" y="1988531"/>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15" name="Ovaal 14">
            <a:extLst>
              <a:ext uri="{FF2B5EF4-FFF2-40B4-BE49-F238E27FC236}">
                <a16:creationId xmlns:a16="http://schemas.microsoft.com/office/drawing/2014/main" id="{49126C4D-0E27-4AD5-8739-3D1A9E284430}"/>
              </a:ext>
            </a:extLst>
          </p:cNvPr>
          <p:cNvSpPr/>
          <p:nvPr/>
        </p:nvSpPr>
        <p:spPr>
          <a:xfrm>
            <a:off x="2715020" y="3743697"/>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b</a:t>
            </a: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3c. Wijs het plaatsingsverzoek af</a:t>
            </a:r>
          </a:p>
        </p:txBody>
      </p:sp>
      <p:pic>
        <p:nvPicPr>
          <p:cNvPr id="16" name="Afbeelding 15">
            <a:extLst>
              <a:ext uri="{FF2B5EF4-FFF2-40B4-BE49-F238E27FC236}">
                <a16:creationId xmlns:a16="http://schemas.microsoft.com/office/drawing/2014/main" id="{8E5D2765-0AE8-4751-B4AD-D724545EC1AF}"/>
              </a:ext>
            </a:extLst>
          </p:cNvPr>
          <p:cNvPicPr>
            <a:picLocks noChangeAspect="1"/>
          </p:cNvPicPr>
          <p:nvPr/>
        </p:nvPicPr>
        <p:blipFill rotWithShape="1">
          <a:blip r:embed="rId2"/>
          <a:srcRect t="5133" r="33887" b="63122"/>
          <a:stretch/>
        </p:blipFill>
        <p:spPr>
          <a:xfrm>
            <a:off x="5154421" y="4103089"/>
            <a:ext cx="5660136" cy="1528769"/>
          </a:xfrm>
          <a:prstGeom prst="rect">
            <a:avLst/>
          </a:prstGeom>
        </p:spPr>
      </p:pic>
      <p:sp>
        <p:nvSpPr>
          <p:cNvPr id="17" name="Pijl: gebogen 16">
            <a:extLst>
              <a:ext uri="{FF2B5EF4-FFF2-40B4-BE49-F238E27FC236}">
                <a16:creationId xmlns:a16="http://schemas.microsoft.com/office/drawing/2014/main" id="{8C85A439-733B-4493-8C02-446364969509}"/>
              </a:ext>
            </a:extLst>
          </p:cNvPr>
          <p:cNvSpPr/>
          <p:nvPr/>
        </p:nvSpPr>
        <p:spPr>
          <a:xfrm flipV="1">
            <a:off x="3843375" y="3949194"/>
            <a:ext cx="1289562" cy="1257473"/>
          </a:xfrm>
          <a:prstGeom prst="bentArrow">
            <a:avLst>
              <a:gd name="adj1" fmla="val 16222"/>
              <a:gd name="adj2" fmla="val 18856"/>
              <a:gd name="adj3" fmla="val 24036"/>
              <a:gd name="adj4" fmla="val 34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2" name="Afbeelding 1">
            <a:extLst>
              <a:ext uri="{FF2B5EF4-FFF2-40B4-BE49-F238E27FC236}">
                <a16:creationId xmlns:a16="http://schemas.microsoft.com/office/drawing/2014/main" id="{1A9ED5C9-6637-4EFF-8B1D-50417B3CD591}"/>
              </a:ext>
            </a:extLst>
          </p:cNvPr>
          <p:cNvPicPr>
            <a:picLocks noChangeAspect="1"/>
          </p:cNvPicPr>
          <p:nvPr/>
        </p:nvPicPr>
        <p:blipFill rotWithShape="1">
          <a:blip r:embed="rId3"/>
          <a:srcRect t="6011" r="34044" b="62484"/>
          <a:stretch/>
        </p:blipFill>
        <p:spPr>
          <a:xfrm>
            <a:off x="5154421" y="4075690"/>
            <a:ext cx="6073784" cy="1631950"/>
          </a:xfrm>
          <a:prstGeom prst="rect">
            <a:avLst/>
          </a:prstGeom>
        </p:spPr>
      </p:pic>
      <p:sp>
        <p:nvSpPr>
          <p:cNvPr id="19" name="Ovaal 18">
            <a:extLst>
              <a:ext uri="{FF2B5EF4-FFF2-40B4-BE49-F238E27FC236}">
                <a16:creationId xmlns:a16="http://schemas.microsoft.com/office/drawing/2014/main" id="{33956197-96E0-49B5-BC6A-9289F4FAD172}"/>
              </a:ext>
            </a:extLst>
          </p:cNvPr>
          <p:cNvSpPr/>
          <p:nvPr/>
        </p:nvSpPr>
        <p:spPr>
          <a:xfrm>
            <a:off x="6798001" y="472347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20" name="Ovaal 19">
            <a:extLst>
              <a:ext uri="{FF2B5EF4-FFF2-40B4-BE49-F238E27FC236}">
                <a16:creationId xmlns:a16="http://schemas.microsoft.com/office/drawing/2014/main" id="{644FD76E-798B-4082-851F-738DBF415571}"/>
              </a:ext>
            </a:extLst>
          </p:cNvPr>
          <p:cNvSpPr/>
          <p:nvPr/>
        </p:nvSpPr>
        <p:spPr>
          <a:xfrm>
            <a:off x="8443170" y="516047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pic>
        <p:nvPicPr>
          <p:cNvPr id="3" name="Afbeelding 2">
            <a:extLst>
              <a:ext uri="{FF2B5EF4-FFF2-40B4-BE49-F238E27FC236}">
                <a16:creationId xmlns:a16="http://schemas.microsoft.com/office/drawing/2014/main" id="{B2F8CD07-EA91-4056-881C-48458797304D}"/>
              </a:ext>
            </a:extLst>
          </p:cNvPr>
          <p:cNvPicPr>
            <a:picLocks noChangeAspect="1"/>
          </p:cNvPicPr>
          <p:nvPr/>
        </p:nvPicPr>
        <p:blipFill>
          <a:blip r:embed="rId4"/>
          <a:stretch>
            <a:fillRect/>
          </a:stretch>
        </p:blipFill>
        <p:spPr>
          <a:xfrm>
            <a:off x="575198" y="1550583"/>
            <a:ext cx="5676475" cy="2460102"/>
          </a:xfrm>
          <a:prstGeom prst="rect">
            <a:avLst/>
          </a:prstGeom>
        </p:spPr>
      </p:pic>
      <p:pic>
        <p:nvPicPr>
          <p:cNvPr id="8" name="Afbeelding 7">
            <a:extLst>
              <a:ext uri="{FF2B5EF4-FFF2-40B4-BE49-F238E27FC236}">
                <a16:creationId xmlns:a16="http://schemas.microsoft.com/office/drawing/2014/main" id="{A0E024CB-F191-424A-BFB2-FF6139F76AB6}"/>
              </a:ext>
            </a:extLst>
          </p:cNvPr>
          <p:cNvPicPr>
            <a:picLocks noChangeAspect="1"/>
          </p:cNvPicPr>
          <p:nvPr/>
        </p:nvPicPr>
        <p:blipFill>
          <a:blip r:embed="rId5"/>
          <a:stretch>
            <a:fillRect/>
          </a:stretch>
        </p:blipFill>
        <p:spPr>
          <a:xfrm>
            <a:off x="599745" y="3528646"/>
            <a:ext cx="5496255" cy="444201"/>
          </a:xfrm>
          <a:prstGeom prst="rect">
            <a:avLst/>
          </a:prstGeom>
        </p:spPr>
      </p:pic>
      <p:sp>
        <p:nvSpPr>
          <p:cNvPr id="9" name="Ovaal 8">
            <a:extLst>
              <a:ext uri="{FF2B5EF4-FFF2-40B4-BE49-F238E27FC236}">
                <a16:creationId xmlns:a16="http://schemas.microsoft.com/office/drawing/2014/main" id="{AD33DD49-8D25-409A-9149-C017CE9632D3}"/>
              </a:ext>
            </a:extLst>
          </p:cNvPr>
          <p:cNvSpPr/>
          <p:nvPr/>
        </p:nvSpPr>
        <p:spPr>
          <a:xfrm>
            <a:off x="3784710" y="3254210"/>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822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17</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1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Indien na beoordeling blijkt dat cliënt </a:t>
            </a:r>
            <a:r>
              <a:rPr lang="nl-NL" sz="1200" u="sng" dirty="0">
                <a:solidFill>
                  <a:schemeClr val="tx2"/>
                </a:solidFill>
                <a:latin typeface="Arial" panose="020B0604020202020204" pitchFamily="34" charset="0"/>
                <a:cs typeface="Arial" panose="020B0604020202020204" pitchFamily="34" charset="0"/>
              </a:rPr>
              <a:t>niet direct</a:t>
            </a:r>
            <a:r>
              <a:rPr lang="nl-NL" sz="1200" dirty="0">
                <a:solidFill>
                  <a:schemeClr val="tx2"/>
                </a:solidFill>
                <a:latin typeface="Arial" panose="020B0604020202020204" pitchFamily="34" charset="0"/>
                <a:cs typeface="Arial" panose="020B0604020202020204" pitchFamily="34" charset="0"/>
              </a:rPr>
              <a:t> in zorg genomen kan worden maar wel op de wachtlijst geplaats kan worden, klik op “Op wachtlijst”.</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Op dat moment verandert de status van het plaatsingsverzoek naar ‘Op wachtlijst’ voor de verzender.</a:t>
            </a:r>
          </a:p>
        </p:txBody>
      </p:sp>
      <p:sp>
        <p:nvSpPr>
          <p:cNvPr id="11" name="Ovaal 10">
            <a:extLst>
              <a:ext uri="{FF2B5EF4-FFF2-40B4-BE49-F238E27FC236}">
                <a16:creationId xmlns:a16="http://schemas.microsoft.com/office/drawing/2014/main" id="{1D56B37B-D70E-459F-AE85-9058A996A23B}"/>
              </a:ext>
            </a:extLst>
          </p:cNvPr>
          <p:cNvSpPr/>
          <p:nvPr/>
        </p:nvSpPr>
        <p:spPr>
          <a:xfrm>
            <a:off x="2587027" y="161223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4" name="Ovaal 13">
            <a:extLst>
              <a:ext uri="{FF2B5EF4-FFF2-40B4-BE49-F238E27FC236}">
                <a16:creationId xmlns:a16="http://schemas.microsoft.com/office/drawing/2014/main" id="{5E31F218-76DF-4A66-BD88-6D833CB73D4B}"/>
              </a:ext>
            </a:extLst>
          </p:cNvPr>
          <p:cNvSpPr/>
          <p:nvPr/>
        </p:nvSpPr>
        <p:spPr>
          <a:xfrm>
            <a:off x="2715020" y="1988531"/>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15" name="Ovaal 14">
            <a:extLst>
              <a:ext uri="{FF2B5EF4-FFF2-40B4-BE49-F238E27FC236}">
                <a16:creationId xmlns:a16="http://schemas.microsoft.com/office/drawing/2014/main" id="{49126C4D-0E27-4AD5-8739-3D1A9E284430}"/>
              </a:ext>
            </a:extLst>
          </p:cNvPr>
          <p:cNvSpPr/>
          <p:nvPr/>
        </p:nvSpPr>
        <p:spPr>
          <a:xfrm>
            <a:off x="2715020" y="3743697"/>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b</a:t>
            </a: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3d. Plaats op wachtlijst</a:t>
            </a:r>
          </a:p>
        </p:txBody>
      </p:sp>
      <p:pic>
        <p:nvPicPr>
          <p:cNvPr id="3" name="Afbeelding 2">
            <a:extLst>
              <a:ext uri="{FF2B5EF4-FFF2-40B4-BE49-F238E27FC236}">
                <a16:creationId xmlns:a16="http://schemas.microsoft.com/office/drawing/2014/main" id="{B2F8CD07-EA91-4056-881C-48458797304D}"/>
              </a:ext>
            </a:extLst>
          </p:cNvPr>
          <p:cNvPicPr>
            <a:picLocks noChangeAspect="1"/>
          </p:cNvPicPr>
          <p:nvPr/>
        </p:nvPicPr>
        <p:blipFill>
          <a:blip r:embed="rId2"/>
          <a:stretch>
            <a:fillRect/>
          </a:stretch>
        </p:blipFill>
        <p:spPr>
          <a:xfrm>
            <a:off x="575198" y="1550583"/>
            <a:ext cx="5676475" cy="2460102"/>
          </a:xfrm>
          <a:prstGeom prst="rect">
            <a:avLst/>
          </a:prstGeom>
        </p:spPr>
      </p:pic>
      <p:pic>
        <p:nvPicPr>
          <p:cNvPr id="8" name="Afbeelding 7">
            <a:extLst>
              <a:ext uri="{FF2B5EF4-FFF2-40B4-BE49-F238E27FC236}">
                <a16:creationId xmlns:a16="http://schemas.microsoft.com/office/drawing/2014/main" id="{A0E024CB-F191-424A-BFB2-FF6139F76AB6}"/>
              </a:ext>
            </a:extLst>
          </p:cNvPr>
          <p:cNvPicPr>
            <a:picLocks noChangeAspect="1"/>
          </p:cNvPicPr>
          <p:nvPr/>
        </p:nvPicPr>
        <p:blipFill>
          <a:blip r:embed="rId3"/>
          <a:stretch>
            <a:fillRect/>
          </a:stretch>
        </p:blipFill>
        <p:spPr>
          <a:xfrm>
            <a:off x="599745" y="3528646"/>
            <a:ext cx="5496255" cy="444201"/>
          </a:xfrm>
          <a:prstGeom prst="rect">
            <a:avLst/>
          </a:prstGeom>
        </p:spPr>
      </p:pic>
      <p:sp>
        <p:nvSpPr>
          <p:cNvPr id="9" name="Ovaal 8">
            <a:extLst>
              <a:ext uri="{FF2B5EF4-FFF2-40B4-BE49-F238E27FC236}">
                <a16:creationId xmlns:a16="http://schemas.microsoft.com/office/drawing/2014/main" id="{AD33DD49-8D25-409A-9149-C017CE9632D3}"/>
              </a:ext>
            </a:extLst>
          </p:cNvPr>
          <p:cNvSpPr/>
          <p:nvPr/>
        </p:nvSpPr>
        <p:spPr>
          <a:xfrm>
            <a:off x="2949020" y="3329354"/>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117425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D8ED869-D6D0-4D31-BD4E-38B81305712E}"/>
              </a:ext>
            </a:extLst>
          </p:cNvPr>
          <p:cNvPicPr>
            <a:picLocks noChangeAspect="1"/>
          </p:cNvPicPr>
          <p:nvPr/>
        </p:nvPicPr>
        <p:blipFill>
          <a:blip r:embed="rId2"/>
          <a:stretch>
            <a:fillRect/>
          </a:stretch>
        </p:blipFill>
        <p:spPr>
          <a:xfrm>
            <a:off x="150290" y="939800"/>
            <a:ext cx="7718865" cy="3754139"/>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18</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160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540000">
              <a:spcBef>
                <a:spcPts val="600"/>
              </a:spcBef>
              <a:spcAft>
                <a:spcPts val="600"/>
              </a:spcAft>
              <a:buClr>
                <a:schemeClr val="accent2"/>
              </a:buClr>
            </a:pPr>
            <a:r>
              <a:rPr lang="nl-NL" sz="1200" dirty="0">
                <a:solidFill>
                  <a:schemeClr val="tx2"/>
                </a:solidFill>
                <a:latin typeface="Arial" panose="020B0604020202020204" pitchFamily="34" charset="0"/>
                <a:cs typeface="Arial" panose="020B0604020202020204" pitchFamily="34" charset="0"/>
              </a:rPr>
              <a:t>De transferverpleegkundige kan een plaatsingsverzoek wat al verstuurd is ‘heropenen’ en aanpassen door de velden aan te passen en/of een bijlage mee te sturen. Het verzoek komt dan weer binnen in ‘openstaand’ en dezelfde acties kunnen herhaalt worden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‘inzien’.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een van de acties.</a:t>
            </a: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4. Aangepast plaatsingsverzoek</a:t>
            </a:r>
          </a:p>
        </p:txBody>
      </p:sp>
      <p:pic>
        <p:nvPicPr>
          <p:cNvPr id="3" name="Afbeelding 2">
            <a:extLst>
              <a:ext uri="{FF2B5EF4-FFF2-40B4-BE49-F238E27FC236}">
                <a16:creationId xmlns:a16="http://schemas.microsoft.com/office/drawing/2014/main" id="{B2F8CD07-EA91-4056-881C-48458797304D}"/>
              </a:ext>
            </a:extLst>
          </p:cNvPr>
          <p:cNvPicPr>
            <a:picLocks noChangeAspect="1"/>
          </p:cNvPicPr>
          <p:nvPr/>
        </p:nvPicPr>
        <p:blipFill>
          <a:blip r:embed="rId3"/>
          <a:stretch>
            <a:fillRect/>
          </a:stretch>
        </p:blipFill>
        <p:spPr>
          <a:xfrm>
            <a:off x="5422135" y="3714358"/>
            <a:ext cx="4894040" cy="2121006"/>
          </a:xfrm>
          <a:prstGeom prst="rect">
            <a:avLst/>
          </a:prstGeom>
        </p:spPr>
      </p:pic>
      <p:sp>
        <p:nvSpPr>
          <p:cNvPr id="13" name="Pijl: gebogen 12">
            <a:extLst>
              <a:ext uri="{FF2B5EF4-FFF2-40B4-BE49-F238E27FC236}">
                <a16:creationId xmlns:a16="http://schemas.microsoft.com/office/drawing/2014/main" id="{E48EEB9E-1CDE-412D-A870-3AFD86F50841}"/>
              </a:ext>
            </a:extLst>
          </p:cNvPr>
          <p:cNvSpPr/>
          <p:nvPr/>
        </p:nvSpPr>
        <p:spPr>
          <a:xfrm flipV="1">
            <a:off x="2806782" y="3528565"/>
            <a:ext cx="2748421" cy="1929976"/>
          </a:xfrm>
          <a:prstGeom prst="bentArrow">
            <a:avLst>
              <a:gd name="adj1" fmla="val 9965"/>
              <a:gd name="adj2" fmla="val 11904"/>
              <a:gd name="adj3" fmla="val 20560"/>
              <a:gd name="adj4" fmla="val 34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9" name="Ovaal 8">
            <a:extLst>
              <a:ext uri="{FF2B5EF4-FFF2-40B4-BE49-F238E27FC236}">
                <a16:creationId xmlns:a16="http://schemas.microsoft.com/office/drawing/2014/main" id="{AD33DD49-8D25-409A-9149-C017CE9632D3}"/>
              </a:ext>
            </a:extLst>
          </p:cNvPr>
          <p:cNvSpPr/>
          <p:nvPr/>
        </p:nvSpPr>
        <p:spPr>
          <a:xfrm>
            <a:off x="5760416" y="2297915"/>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16" name="Ovaal 15">
            <a:extLst>
              <a:ext uri="{FF2B5EF4-FFF2-40B4-BE49-F238E27FC236}">
                <a16:creationId xmlns:a16="http://schemas.microsoft.com/office/drawing/2014/main" id="{765C297C-35CE-4A73-B3DE-DA26FB0E52A7}"/>
              </a:ext>
            </a:extLst>
          </p:cNvPr>
          <p:cNvSpPr/>
          <p:nvPr/>
        </p:nvSpPr>
        <p:spPr>
          <a:xfrm>
            <a:off x="7456797" y="5451589"/>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pic>
        <p:nvPicPr>
          <p:cNvPr id="11" name="Afbeelding 10">
            <a:extLst>
              <a:ext uri="{FF2B5EF4-FFF2-40B4-BE49-F238E27FC236}">
                <a16:creationId xmlns:a16="http://schemas.microsoft.com/office/drawing/2014/main" id="{6542BC9E-12A8-4595-AC8B-35396C0E2DA9}"/>
              </a:ext>
            </a:extLst>
          </p:cNvPr>
          <p:cNvPicPr>
            <a:picLocks noChangeAspect="1"/>
          </p:cNvPicPr>
          <p:nvPr/>
        </p:nvPicPr>
        <p:blipFill>
          <a:blip r:embed="rId4"/>
          <a:stretch>
            <a:fillRect/>
          </a:stretch>
        </p:blipFill>
        <p:spPr>
          <a:xfrm>
            <a:off x="5422135" y="5360473"/>
            <a:ext cx="4808203" cy="388593"/>
          </a:xfrm>
          <a:prstGeom prst="rect">
            <a:avLst/>
          </a:prstGeom>
        </p:spPr>
      </p:pic>
    </p:spTree>
    <p:extLst>
      <p:ext uri="{BB962C8B-B14F-4D97-AF65-F5344CB8AC3E}">
        <p14:creationId xmlns:p14="http://schemas.microsoft.com/office/powerpoint/2010/main" val="397920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C8A3396-FD6E-4739-90E8-ECFDE63BCA41}"/>
              </a:ext>
            </a:extLst>
          </p:cNvPr>
          <p:cNvPicPr>
            <a:picLocks noChangeAspect="1"/>
          </p:cNvPicPr>
          <p:nvPr/>
        </p:nvPicPr>
        <p:blipFill>
          <a:blip r:embed="rId3"/>
          <a:stretch>
            <a:fillRect/>
          </a:stretch>
        </p:blipFill>
        <p:spPr>
          <a:xfrm>
            <a:off x="55413" y="947242"/>
            <a:ext cx="7033142" cy="3420631"/>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19</a:t>
            </a:fld>
            <a:endParaRPr lang="nl-NL" dirty="0"/>
          </a:p>
        </p:txBody>
      </p:sp>
      <p:sp>
        <p:nvSpPr>
          <p:cNvPr id="6" name="Rechthoek 5">
            <a:extLst>
              <a:ext uri="{FF2B5EF4-FFF2-40B4-BE49-F238E27FC236}">
                <a16:creationId xmlns:a16="http://schemas.microsoft.com/office/drawing/2014/main" id="{4F09B924-E4EB-46F6-BA0B-1345DC1174E5}"/>
              </a:ext>
            </a:extLst>
          </p:cNvPr>
          <p:cNvSpPr/>
          <p:nvPr/>
        </p:nvSpPr>
        <p:spPr>
          <a:xfrm>
            <a:off x="7197969" y="468069"/>
            <a:ext cx="4994031" cy="6061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800" dirty="0">
              <a:solidFill>
                <a:schemeClr val="tx2"/>
              </a:solidFill>
              <a:latin typeface="Arial" panose="020B0604020202020204" pitchFamily="34" charset="0"/>
              <a:cs typeface="Arial" panose="020B0604020202020204" pitchFamily="34" charset="0"/>
            </a:endParaRPr>
          </a:p>
          <a:p>
            <a:r>
              <a:rPr lang="nl-NL" sz="1200" dirty="0">
                <a:solidFill>
                  <a:schemeClr val="tx2"/>
                </a:solidFill>
                <a:latin typeface="Arial" panose="020B0604020202020204" pitchFamily="34" charset="0"/>
                <a:cs typeface="Arial" panose="020B0604020202020204" pitchFamily="34" charset="0"/>
              </a:rPr>
              <a:t>Alle ontvangen plaatsingsverzoeken worden getoond onder “Regie”:</a:t>
            </a:r>
          </a:p>
          <a:p>
            <a:pPr marL="228600" indent="-228600">
              <a:spcAft>
                <a:spcPts val="600"/>
              </a:spcAft>
              <a:buClr>
                <a:schemeClr val="accent2"/>
              </a:buClr>
              <a:buFont typeface="+mj-lt"/>
              <a:buAutoNum type="arabicPeriod"/>
            </a:pPr>
            <a:r>
              <a:rPr lang="nl-NL" sz="1200" dirty="0">
                <a:solidFill>
                  <a:schemeClr val="tx2"/>
                </a:solidFill>
                <a:latin typeface="Arial"/>
                <a:cs typeface="Arial"/>
              </a:rPr>
              <a:t>Via het linker menu kun je een lijst openen met verschillende typen berichten:</a:t>
            </a:r>
          </a:p>
          <a:p>
            <a:pPr marL="685800" lvl="1" indent="-228600">
              <a:spcAft>
                <a:spcPts val="600"/>
              </a:spcAft>
              <a:buClr>
                <a:schemeClr val="accent2"/>
              </a:buClr>
              <a:buFont typeface="Arial" panose="020B0604020202020204" pitchFamily="34" charset="0"/>
              <a:buChar char="•"/>
            </a:pPr>
            <a:r>
              <a:rPr lang="nl-NL" sz="1200" dirty="0">
                <a:solidFill>
                  <a:schemeClr val="tx2"/>
                </a:solidFill>
                <a:latin typeface="Arial" panose="020B0604020202020204" pitchFamily="34" charset="0"/>
                <a:cs typeface="Arial" panose="020B0604020202020204" pitchFamily="34" charset="0"/>
              </a:rPr>
              <a:t>“Openstaand” is de lijst met berichten waar nog een actie voor moet gebeuren.</a:t>
            </a:r>
            <a:endParaRPr lang="nl-NL" sz="1200" dirty="0">
              <a:solidFill>
                <a:schemeClr val="tx2"/>
              </a:solidFill>
              <a:latin typeface="Arial"/>
              <a:cs typeface="Arial"/>
            </a:endParaRPr>
          </a:p>
          <a:p>
            <a:pPr marL="685800" lvl="1" indent="-228600">
              <a:spcAft>
                <a:spcPts val="600"/>
              </a:spcAft>
              <a:buClr>
                <a:schemeClr val="accent2"/>
              </a:buClr>
              <a:buFont typeface="Arial" panose="020B0604020202020204" pitchFamily="34" charset="0"/>
              <a:buChar char="•"/>
            </a:pPr>
            <a:r>
              <a:rPr lang="nl-NL" sz="1200" dirty="0">
                <a:solidFill>
                  <a:schemeClr val="tx2"/>
                </a:solidFill>
                <a:latin typeface="Arial"/>
                <a:cs typeface="Arial"/>
              </a:rPr>
              <a:t>Door het schuifje bij openstaand om te zetten zie je alle berichten naar jouw organisatie én waar jij rechten voor hebt. </a:t>
            </a:r>
            <a:endParaRPr lang="nl-NL" sz="1200" dirty="0">
              <a:solidFill>
                <a:schemeClr val="tx2"/>
              </a:solidFill>
              <a:latin typeface="Arial" panose="020B0604020202020204" pitchFamily="34" charset="0"/>
              <a:cs typeface="Arial" panose="020B0604020202020204" pitchFamily="34" charset="0"/>
            </a:endParaRPr>
          </a:p>
          <a:p>
            <a:pPr marL="228600" indent="-2286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Onder het kopje “Status” wordt getoond wat de status van het plaatsingsverzoek is:</a:t>
            </a: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“Open” of “In beoordeling”: </a:t>
            </a:r>
            <a:r>
              <a:rPr lang="nl-NL" sz="1200" dirty="0">
                <a:solidFill>
                  <a:schemeClr val="tx2"/>
                </a:solidFill>
                <a:latin typeface="Arial" panose="020B0604020202020204" pitchFamily="34" charset="0"/>
                <a:cs typeface="Arial" panose="020B0604020202020204" pitchFamily="34" charset="0"/>
              </a:rPr>
              <a:t>dit zijn de ontvangen plaatsingsverzoeken die nog om een reactie vragen.</a:t>
            </a: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“Geaccepteerd”:</a:t>
            </a:r>
            <a:r>
              <a:rPr lang="nl-NL" sz="1200" dirty="0">
                <a:solidFill>
                  <a:schemeClr val="tx2"/>
                </a:solidFill>
                <a:latin typeface="Arial" panose="020B0604020202020204" pitchFamily="34" charset="0"/>
                <a:cs typeface="Arial" panose="020B0604020202020204" pitchFamily="34" charset="0"/>
              </a:rPr>
              <a:t> het verzoek is eerder al geaccepteerd.</a:t>
            </a:r>
          </a:p>
          <a:p>
            <a:pPr marL="287655" indent="-171450">
              <a:spcAft>
                <a:spcPts val="600"/>
              </a:spcAft>
              <a:buClr>
                <a:schemeClr val="accent2"/>
              </a:buClr>
              <a:buFont typeface="Arial" panose="020B0604020202020204" pitchFamily="34" charset="0"/>
              <a:buChar char="•"/>
            </a:pPr>
            <a:r>
              <a:rPr lang="nl-NL" sz="1200" dirty="0">
                <a:solidFill>
                  <a:schemeClr val="tx2"/>
                </a:solidFill>
                <a:latin typeface="Arial" panose="020B0604020202020204" pitchFamily="34" charset="0"/>
                <a:cs typeface="Arial" panose="020B0604020202020204" pitchFamily="34" charset="0"/>
              </a:rPr>
              <a:t>“</a:t>
            </a:r>
            <a:r>
              <a:rPr lang="nl-NL" sz="1200" b="1" dirty="0">
                <a:solidFill>
                  <a:schemeClr val="tx2"/>
                </a:solidFill>
                <a:latin typeface="Arial" panose="020B0604020202020204" pitchFamily="34" charset="0"/>
                <a:cs typeface="Arial" panose="020B0604020202020204" pitchFamily="34" charset="0"/>
              </a:rPr>
              <a:t>Acceptatie bevestigd”: </a:t>
            </a:r>
            <a:r>
              <a:rPr lang="nl-NL" sz="1200" dirty="0">
                <a:solidFill>
                  <a:schemeClr val="tx2"/>
                </a:solidFill>
                <a:latin typeface="Arial" panose="020B0604020202020204" pitchFamily="34" charset="0"/>
                <a:cs typeface="Arial" panose="020B0604020202020204" pitchFamily="34" charset="0"/>
              </a:rPr>
              <a:t>het geaccepteerde verzoek is door de aanvrager bevestigd</a:t>
            </a: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“Afgewezen”: </a:t>
            </a:r>
            <a:r>
              <a:rPr lang="nl-NL" sz="1200" dirty="0">
                <a:solidFill>
                  <a:schemeClr val="tx2"/>
                </a:solidFill>
                <a:latin typeface="Arial" panose="020B0604020202020204" pitchFamily="34" charset="0"/>
                <a:cs typeface="Arial" panose="020B0604020202020204" pitchFamily="34" charset="0"/>
              </a:rPr>
              <a:t>het verzoek is eerder al afgewezen.</a:t>
            </a: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“Op wachtlijst”: </a:t>
            </a:r>
            <a:r>
              <a:rPr lang="nl-NL" sz="1200" dirty="0">
                <a:solidFill>
                  <a:schemeClr val="tx2"/>
                </a:solidFill>
                <a:latin typeface="Arial" panose="020B0604020202020204" pitchFamily="34" charset="0"/>
                <a:cs typeface="Arial" panose="020B0604020202020204" pitchFamily="34" charset="0"/>
              </a:rPr>
              <a:t>de cliënt is op de wachtlijst geplaatst.</a:t>
            </a: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“Geannuleerd”: </a:t>
            </a:r>
            <a:r>
              <a:rPr lang="nl-NL" sz="1200" dirty="0">
                <a:solidFill>
                  <a:schemeClr val="tx2"/>
                </a:solidFill>
                <a:latin typeface="Arial" panose="020B0604020202020204" pitchFamily="34" charset="0"/>
                <a:cs typeface="Arial" panose="020B0604020202020204" pitchFamily="34" charset="0"/>
              </a:rPr>
              <a:t>de verzender heeft het verzoek geannuleerd.</a:t>
            </a:r>
            <a:endParaRPr lang="nl-NL" sz="1200" b="1" dirty="0">
              <a:solidFill>
                <a:schemeClr val="tx2"/>
              </a:solidFill>
              <a:latin typeface="Arial" panose="020B0604020202020204" pitchFamily="34" charset="0"/>
              <a:cs typeface="Arial" panose="020B0604020202020204" pitchFamily="34" charset="0"/>
            </a:endParaRP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“Hergebruikt”: </a:t>
            </a:r>
            <a:r>
              <a:rPr lang="nl-NL" sz="1200" dirty="0">
                <a:solidFill>
                  <a:schemeClr val="tx2"/>
                </a:solidFill>
                <a:latin typeface="Arial" panose="020B0604020202020204" pitchFamily="34" charset="0"/>
                <a:cs typeface="Arial" panose="020B0604020202020204" pitchFamily="34" charset="0"/>
              </a:rPr>
              <a:t>de verzender heeft het verzoek hergebruikt om uit te zetten bij een andere instelling. Het plaatsingsverzoek is daarmee geannuleerd voor jouw instelling.</a:t>
            </a:r>
          </a:p>
          <a:p>
            <a:pPr marL="287655" indent="-171450">
              <a:spcAft>
                <a:spcPts val="600"/>
              </a:spcAft>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“Wacht op antwoord”:</a:t>
            </a:r>
            <a:r>
              <a:rPr lang="nl-NL" sz="1200" dirty="0">
                <a:solidFill>
                  <a:schemeClr val="tx2"/>
                </a:solidFill>
                <a:latin typeface="Arial" panose="020B0604020202020204" pitchFamily="34" charset="0"/>
                <a:cs typeface="Arial" panose="020B0604020202020204" pitchFamily="34" charset="0"/>
              </a:rPr>
              <a:t> de verzender heeft het verzonden verzoek heropent en is bezig met een aanpassing. Zodra de aanpassing verstuurd is krijgt het verzoek de status ‘Open’.</a:t>
            </a:r>
            <a:endParaRPr lang="nl-NL" sz="1200" b="1" dirty="0">
              <a:solidFill>
                <a:srgbClr val="FF0000"/>
              </a:solidFill>
              <a:latin typeface="Arial" panose="020B0604020202020204" pitchFamily="34" charset="0"/>
              <a:cs typeface="Arial" panose="020B0604020202020204" pitchFamily="34" charset="0"/>
            </a:endParaRPr>
          </a:p>
          <a:p>
            <a:pPr marL="287655" indent="-171450">
              <a:buClr>
                <a:schemeClr val="accent2"/>
              </a:buClr>
              <a:buFont typeface="Arial" panose="020B0604020202020204" pitchFamily="34" charset="0"/>
              <a:buChar char="•"/>
            </a:pPr>
            <a:r>
              <a:rPr lang="nl-NL" sz="1200" b="1" dirty="0">
                <a:solidFill>
                  <a:schemeClr val="tx2"/>
                </a:solidFill>
                <a:latin typeface="Arial" panose="020B0604020202020204" pitchFamily="34" charset="0"/>
                <a:cs typeface="Arial" panose="020B0604020202020204" pitchFamily="34" charset="0"/>
              </a:rPr>
              <a:t>“Ontvangen”: </a:t>
            </a:r>
            <a:r>
              <a:rPr lang="nl-NL" sz="1200" dirty="0">
                <a:solidFill>
                  <a:schemeClr val="tx2"/>
                </a:solidFill>
                <a:latin typeface="Arial" panose="020B0604020202020204" pitchFamily="34" charset="0"/>
                <a:cs typeface="Arial" panose="020B0604020202020204" pitchFamily="34" charset="0"/>
              </a:rPr>
              <a:t>dit betreft de status van andere zorgproducten, zoals uitvoeringsverzoeken of verwijzingen die verstuurd zijn. Voor deze items is geen reactie vanuit de VV&amp;T vereist.</a:t>
            </a:r>
          </a:p>
        </p:txBody>
      </p:sp>
      <p:sp>
        <p:nvSpPr>
          <p:cNvPr id="21" name="Rechthoek 20">
            <a:extLst>
              <a:ext uri="{FF2B5EF4-FFF2-40B4-BE49-F238E27FC236}">
                <a16:creationId xmlns:a16="http://schemas.microsoft.com/office/drawing/2014/main" id="{FA36979C-D875-414C-B8E1-9DFF30D5891F}"/>
              </a:ext>
            </a:extLst>
          </p:cNvPr>
          <p:cNvSpPr/>
          <p:nvPr/>
        </p:nvSpPr>
        <p:spPr>
          <a:xfrm>
            <a:off x="7260492" y="221068"/>
            <a:ext cx="4761179"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15" name="Titel 1">
            <a:extLst>
              <a:ext uri="{FF2B5EF4-FFF2-40B4-BE49-F238E27FC236}">
                <a16:creationId xmlns:a16="http://schemas.microsoft.com/office/drawing/2014/main" id="{A1DD90A2-DDB3-4685-83CB-43368A903245}"/>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5. Zie alle plaatsingsverzoeken in</a:t>
            </a:r>
          </a:p>
        </p:txBody>
      </p:sp>
      <p:sp>
        <p:nvSpPr>
          <p:cNvPr id="27" name="Ovaal 26">
            <a:extLst>
              <a:ext uri="{FF2B5EF4-FFF2-40B4-BE49-F238E27FC236}">
                <a16:creationId xmlns:a16="http://schemas.microsoft.com/office/drawing/2014/main" id="{0C1CD464-DB24-4408-886C-118EFEFD8B6A}"/>
              </a:ext>
            </a:extLst>
          </p:cNvPr>
          <p:cNvSpPr/>
          <p:nvPr/>
        </p:nvSpPr>
        <p:spPr>
          <a:xfrm>
            <a:off x="5385600" y="1729996"/>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8" name="Ovaal 17">
            <a:extLst>
              <a:ext uri="{FF2B5EF4-FFF2-40B4-BE49-F238E27FC236}">
                <a16:creationId xmlns:a16="http://schemas.microsoft.com/office/drawing/2014/main" id="{EE7FF1DC-CC97-454F-9A03-1AE375AD4013}"/>
              </a:ext>
            </a:extLst>
          </p:cNvPr>
          <p:cNvSpPr/>
          <p:nvPr/>
        </p:nvSpPr>
        <p:spPr>
          <a:xfrm>
            <a:off x="773870" y="1441996"/>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31540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a:t>Toelichting op de functionaliteit</a:t>
            </a:r>
            <a:endParaRPr lang="en-GB" dirty="0"/>
          </a:p>
        </p:txBody>
      </p:sp>
      <p:sp>
        <p:nvSpPr>
          <p:cNvPr id="3" name="Tijdelijke aanduiding voor tekst 2">
            <a:extLst>
              <a:ext uri="{FF2B5EF4-FFF2-40B4-BE49-F238E27FC236}">
                <a16:creationId xmlns:a16="http://schemas.microsoft.com/office/drawing/2014/main" id="{1550E4F4-B152-4334-8B9D-8A7833EFB3E7}"/>
              </a:ext>
            </a:extLst>
          </p:cNvPr>
          <p:cNvSpPr>
            <a:spLocks noGrp="1"/>
          </p:cNvSpPr>
          <p:nvPr>
            <p:ph type="body" sz="quarter" idx="15"/>
          </p:nvPr>
        </p:nvSpPr>
        <p:spPr>
          <a:xfrm>
            <a:off x="539999" y="2098384"/>
            <a:ext cx="11024471" cy="1923225"/>
          </a:xfrm>
        </p:spPr>
        <p:txBody>
          <a:bodyPr vert="horz" lIns="0" tIns="0" rIns="0" bIns="0" rtlCol="0" anchor="t">
            <a:noAutofit/>
          </a:bodyPr>
          <a:lstStyle/>
          <a:p>
            <a:pPr marL="0" indent="0">
              <a:buNone/>
            </a:pPr>
            <a:r>
              <a:rPr lang="nl-NL" sz="1400" b="1" dirty="0">
                <a:solidFill>
                  <a:schemeClr val="accent2"/>
                </a:solidFill>
              </a:rPr>
              <a:t>Wat houdt de functionaliteit in?</a:t>
            </a:r>
          </a:p>
          <a:p>
            <a:pPr indent="-192405"/>
            <a:r>
              <a:rPr lang="nl-NL" sz="1400" dirty="0">
                <a:latin typeface="Arial Regular"/>
              </a:rPr>
              <a:t>Via ZorgDomein kan beschikbaarheid vanuit VV&amp;T instellingen inzichtelijk gemaakt worden, zodat de transferverpleegkundige een geschikte plek kan vinden voor een patiënt met behoefte voor vervolgzorg.</a:t>
            </a:r>
            <a:endParaRPr lang="nl-NL" sz="1400" dirty="0"/>
          </a:p>
          <a:p>
            <a:pPr indent="-192405"/>
            <a:r>
              <a:rPr lang="nl-NL" sz="1400" dirty="0">
                <a:latin typeface="Arial Regular"/>
              </a:rPr>
              <a:t>De transferverpleegkundige kan na het vinden van een geschikte plek</a:t>
            </a:r>
            <a:r>
              <a:rPr lang="nl-NL" sz="1400" dirty="0">
                <a:solidFill>
                  <a:srgbClr val="FF0000"/>
                </a:solidFill>
                <a:latin typeface="Arial Regular"/>
              </a:rPr>
              <a:t> </a:t>
            </a:r>
            <a:r>
              <a:rPr lang="nl-NL" sz="1400" dirty="0">
                <a:latin typeface="Arial Regular"/>
              </a:rPr>
              <a:t>diverse informatie toesturen naar de VV&amp;T instelling, zodat een beoordeling kan plaatsvinden of de patiënt daadwerkelijk in zorg genomen kan worden.</a:t>
            </a:r>
          </a:p>
          <a:p>
            <a:pPr indent="-192405"/>
            <a:r>
              <a:rPr lang="nl-NL" sz="1400" dirty="0">
                <a:latin typeface="Arial Regular"/>
              </a:rPr>
              <a:t>De VV&amp;T instelling kan dergelijke plaatsingsverzoeken accepteren of afwijzen met een bepaalde reden.</a:t>
            </a:r>
          </a:p>
          <a:p>
            <a:pPr indent="-192405"/>
            <a:r>
              <a:rPr lang="nl-NL" sz="1400" dirty="0">
                <a:latin typeface="Arial Regular"/>
              </a:rPr>
              <a:t>Zodra een patiënt in zorg genomen zal worden bij de VV&amp;T instelling kunnen de diverse overdrachtsdocumenten verstuurd worden vanuit het ziekenhuis. </a:t>
            </a:r>
            <a:br>
              <a:rPr lang="nl-NL" sz="1400" dirty="0"/>
            </a:br>
            <a:endParaRPr lang="nl-NL" sz="1400" b="1" dirty="0">
              <a:solidFill>
                <a:schemeClr val="accent2"/>
              </a:solidFill>
            </a:endParaRPr>
          </a:p>
          <a:p>
            <a:pPr marL="0" indent="0">
              <a:buNone/>
            </a:pPr>
            <a:r>
              <a:rPr lang="nl-NL" sz="1400" b="1" dirty="0">
                <a:solidFill>
                  <a:schemeClr val="accent2"/>
                </a:solidFill>
              </a:rPr>
              <a:t>Inhoud van het document </a:t>
            </a:r>
          </a:p>
          <a:p>
            <a:pPr indent="-192405"/>
            <a:r>
              <a:rPr lang="nl-NL" sz="1400" dirty="0">
                <a:solidFill>
                  <a:schemeClr val="tx1"/>
                </a:solidFill>
              </a:rPr>
              <a:t>In dit document staat beschreven hoe de beschikbaarheid van zorgproducten aanpast kan worden.</a:t>
            </a:r>
          </a:p>
          <a:p>
            <a:pPr indent="-192405"/>
            <a:r>
              <a:rPr lang="nl-NL" sz="1400" dirty="0">
                <a:solidFill>
                  <a:schemeClr val="tx1"/>
                </a:solidFill>
              </a:rPr>
              <a:t>Daarnaast wordt beschreven hoe je via ZorgDomein plaatsingsverzoeken ontvangt ter beoordeling vanuit het ziekenhuis voor vervolgzorg voor een patiënt en hoe het contact met het ziekenhuis hierover verloopt.</a:t>
            </a:r>
          </a:p>
          <a:p>
            <a:pPr indent="-192405"/>
            <a:r>
              <a:rPr lang="nl-NL" sz="1400" dirty="0">
                <a:solidFill>
                  <a:schemeClr val="tx1"/>
                </a:solidFill>
              </a:rPr>
              <a:t>Tevens wordt uitgelegd hoe een overdracht ontvangen kan worden via ZorgDomein indien de</a:t>
            </a:r>
            <a:r>
              <a:rPr lang="nl-NL" sz="1400" dirty="0"/>
              <a:t> patiënt daadwerkelijk met ontslag gaat.</a:t>
            </a:r>
          </a:p>
          <a:p>
            <a:pPr indent="-192405"/>
            <a:endParaRPr lang="nl-NL" sz="1400" dirty="0"/>
          </a:p>
        </p:txBody>
      </p:sp>
      <p:sp>
        <p:nvSpPr>
          <p:cNvPr id="4" name="Tijdelijke aanduiding voor dianummer 3">
            <a:extLst>
              <a:ext uri="{FF2B5EF4-FFF2-40B4-BE49-F238E27FC236}">
                <a16:creationId xmlns:a16="http://schemas.microsoft.com/office/drawing/2014/main" id="{71E47BCA-D394-44AD-A7C4-AF66EC8276D4}"/>
              </a:ext>
            </a:extLst>
          </p:cNvPr>
          <p:cNvSpPr>
            <a:spLocks noGrp="1"/>
          </p:cNvSpPr>
          <p:nvPr>
            <p:ph type="sldNum" sz="quarter" idx="12"/>
          </p:nvPr>
        </p:nvSpPr>
        <p:spPr/>
        <p:txBody>
          <a:bodyPr/>
          <a:lstStyle/>
          <a:p>
            <a:fld id="{193C4802-9006-4124-B526-70C2DAF52579}" type="slidenum">
              <a:rPr lang="nl-NL" smtClean="0"/>
              <a:pPr/>
              <a:t>2</a:t>
            </a:fld>
            <a:endParaRPr lang="nl-NL"/>
          </a:p>
        </p:txBody>
      </p:sp>
    </p:spTree>
    <p:extLst>
      <p:ext uri="{BB962C8B-B14F-4D97-AF65-F5344CB8AC3E}">
        <p14:creationId xmlns:p14="http://schemas.microsoft.com/office/powerpoint/2010/main" val="2042704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CA09AB-2219-4A56-97ED-8ED5CD2953B9}"/>
              </a:ext>
            </a:extLst>
          </p:cNvPr>
          <p:cNvPicPr>
            <a:picLocks noChangeAspect="1"/>
          </p:cNvPicPr>
          <p:nvPr/>
        </p:nvPicPr>
        <p:blipFill>
          <a:blip r:embed="rId3"/>
          <a:stretch>
            <a:fillRect/>
          </a:stretch>
        </p:blipFill>
        <p:spPr>
          <a:xfrm>
            <a:off x="55412" y="947242"/>
            <a:ext cx="7718865" cy="3754139"/>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20</a:t>
            </a:fld>
            <a:endParaRPr lang="nl-NL" dirty="0"/>
          </a:p>
        </p:txBody>
      </p:sp>
      <p:sp>
        <p:nvSpPr>
          <p:cNvPr id="6" name="Rechthoek 5">
            <a:extLst>
              <a:ext uri="{FF2B5EF4-FFF2-40B4-BE49-F238E27FC236}">
                <a16:creationId xmlns:a16="http://schemas.microsoft.com/office/drawing/2014/main" id="{4F09B924-E4EB-46F6-BA0B-1345DC1174E5}"/>
              </a:ext>
            </a:extLst>
          </p:cNvPr>
          <p:cNvSpPr/>
          <p:nvPr/>
        </p:nvSpPr>
        <p:spPr>
          <a:xfrm>
            <a:off x="7774277" y="1369802"/>
            <a:ext cx="4356846" cy="5317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buClr>
                <a:schemeClr val="accent2"/>
              </a:buClr>
              <a:buFont typeface="+mj-lt"/>
              <a:buAutoNum type="arabicPeriod" startAt="3"/>
            </a:pPr>
            <a:r>
              <a:rPr lang="nl-NL" sz="1200" dirty="0">
                <a:solidFill>
                  <a:schemeClr val="tx2"/>
                </a:solidFill>
                <a:latin typeface="Arial" panose="020B0604020202020204" pitchFamily="34" charset="0"/>
                <a:cs typeface="Arial" panose="020B0604020202020204" pitchFamily="34" charset="0"/>
              </a:rPr>
              <a:t>Via de zoekbalk kunnen items snel gezocht worden door bijvoorbeeld de naam van de patiënt in te typen.</a:t>
            </a:r>
          </a:p>
          <a:p>
            <a:pPr marL="228600" indent="-228600">
              <a:buClr>
                <a:schemeClr val="accent2"/>
              </a:buClr>
              <a:buFont typeface="+mj-lt"/>
              <a:buAutoNum type="arabicPeriod" startAt="3"/>
            </a:pPr>
            <a:r>
              <a:rPr lang="nl-NL" sz="1200" dirty="0">
                <a:solidFill>
                  <a:schemeClr val="tx2"/>
                </a:solidFill>
                <a:latin typeface="Arial" panose="020B0604020202020204" pitchFamily="34" charset="0"/>
                <a:cs typeface="Arial" panose="020B0604020202020204" pitchFamily="34" charset="0"/>
              </a:rPr>
              <a:t>Items van collega’s kunnen worden ingezien, mits de collega(’s) jou gemachtigd heeft.</a:t>
            </a:r>
          </a:p>
          <a:p>
            <a:pPr marL="685800" lvl="1" indent="-228600">
              <a:buClr>
                <a:schemeClr val="accent2"/>
              </a:buClr>
              <a:buFont typeface="Arial" panose="020B0604020202020204" pitchFamily="34" charset="0"/>
              <a:buChar char="•"/>
            </a:pPr>
            <a:r>
              <a:rPr lang="nl-NL" sz="1200" dirty="0">
                <a:solidFill>
                  <a:schemeClr val="tx2"/>
                </a:solidFill>
                <a:latin typeface="Arial" panose="020B0604020202020204" pitchFamily="34" charset="0"/>
                <a:cs typeface="Arial" panose="020B0604020202020204" pitchFamily="34" charset="0"/>
              </a:rPr>
              <a:t>Wanneer je plaatsingsverzoeken ontvangt is het niet nodig om elkaar te machtigen. Je werkt dan samen in een team waarmee je automatisch elkaars werk kunt inzien.</a:t>
            </a:r>
          </a:p>
        </p:txBody>
      </p:sp>
      <p:sp>
        <p:nvSpPr>
          <p:cNvPr id="21" name="Rechthoek 20">
            <a:extLst>
              <a:ext uri="{FF2B5EF4-FFF2-40B4-BE49-F238E27FC236}">
                <a16:creationId xmlns:a16="http://schemas.microsoft.com/office/drawing/2014/main" id="{FA36979C-D875-414C-B8E1-9DFF30D5891F}"/>
              </a:ext>
            </a:extLst>
          </p:cNvPr>
          <p:cNvSpPr/>
          <p:nvPr/>
        </p:nvSpPr>
        <p:spPr>
          <a:xfrm>
            <a:off x="7774277" y="947242"/>
            <a:ext cx="4186516" cy="264483"/>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15" name="Titel 1">
            <a:extLst>
              <a:ext uri="{FF2B5EF4-FFF2-40B4-BE49-F238E27FC236}">
                <a16:creationId xmlns:a16="http://schemas.microsoft.com/office/drawing/2014/main" id="{A1DD90A2-DDB3-4685-83CB-43368A903245}"/>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5. Zie alle plaatsingsverzoeken in</a:t>
            </a:r>
          </a:p>
        </p:txBody>
      </p:sp>
      <p:sp>
        <p:nvSpPr>
          <p:cNvPr id="26" name="Ovaal 25">
            <a:extLst>
              <a:ext uri="{FF2B5EF4-FFF2-40B4-BE49-F238E27FC236}">
                <a16:creationId xmlns:a16="http://schemas.microsoft.com/office/drawing/2014/main" id="{6C9331EF-3821-4340-9E1B-1C3D7181B089}"/>
              </a:ext>
            </a:extLst>
          </p:cNvPr>
          <p:cNvSpPr/>
          <p:nvPr/>
        </p:nvSpPr>
        <p:spPr>
          <a:xfrm>
            <a:off x="4972190" y="1695869"/>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sp>
        <p:nvSpPr>
          <p:cNvPr id="29" name="Ovaal 28">
            <a:extLst>
              <a:ext uri="{FF2B5EF4-FFF2-40B4-BE49-F238E27FC236}">
                <a16:creationId xmlns:a16="http://schemas.microsoft.com/office/drawing/2014/main" id="{A75883B8-A067-4A1C-A8B9-E35F6AAF9103}"/>
              </a:ext>
            </a:extLst>
          </p:cNvPr>
          <p:cNvSpPr/>
          <p:nvPr/>
        </p:nvSpPr>
        <p:spPr>
          <a:xfrm>
            <a:off x="968758" y="1839869"/>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54957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FC195-A3D6-480B-B8C5-E891705637DE}"/>
              </a:ext>
            </a:extLst>
          </p:cNvPr>
          <p:cNvSpPr>
            <a:spLocks noGrp="1"/>
          </p:cNvSpPr>
          <p:nvPr>
            <p:ph type="ctrTitle"/>
          </p:nvPr>
        </p:nvSpPr>
        <p:spPr>
          <a:xfrm>
            <a:off x="540000" y="4259280"/>
            <a:ext cx="9144000" cy="1607721"/>
          </a:xfrm>
        </p:spPr>
        <p:txBody>
          <a:bodyPr>
            <a:noAutofit/>
          </a:bodyPr>
          <a:lstStyle/>
          <a:p>
            <a:br>
              <a:rPr lang="nl-NL" sz="2000" dirty="0"/>
            </a:br>
            <a:br>
              <a:rPr lang="nl-NL" sz="2000" dirty="0"/>
            </a:br>
            <a:r>
              <a:rPr lang="nl-NL" sz="4000" dirty="0"/>
              <a:t>Overleggen rondom een plaatsingsverzoek</a:t>
            </a:r>
            <a:endParaRPr lang="en-US" sz="2400" dirty="0"/>
          </a:p>
          <a:p>
            <a:endParaRPr lang="nl-NL" sz="1600" dirty="0">
              <a:ea typeface="Verdana"/>
              <a:cs typeface="Verdana"/>
            </a:endParaRPr>
          </a:p>
        </p:txBody>
      </p:sp>
      <p:sp>
        <p:nvSpPr>
          <p:cNvPr id="3" name="Tijdelijke aanduiding voor dianummer 2">
            <a:extLst>
              <a:ext uri="{FF2B5EF4-FFF2-40B4-BE49-F238E27FC236}">
                <a16:creationId xmlns:a16="http://schemas.microsoft.com/office/drawing/2014/main" id="{AD2C283F-744B-480A-84A7-74D4F032CEFE}"/>
              </a:ext>
            </a:extLst>
          </p:cNvPr>
          <p:cNvSpPr>
            <a:spLocks noGrp="1"/>
          </p:cNvSpPr>
          <p:nvPr>
            <p:ph type="sldNum" sz="quarter" idx="12"/>
          </p:nvPr>
        </p:nvSpPr>
        <p:spPr/>
        <p:txBody>
          <a:bodyPr/>
          <a:lstStyle/>
          <a:p>
            <a:fld id="{193C4802-9006-4124-B526-70C2DAF52579}" type="slidenum">
              <a:rPr lang="nl-NL" smtClean="0"/>
              <a:pPr/>
              <a:t>21</a:t>
            </a:fld>
            <a:endParaRPr lang="nl-NL"/>
          </a:p>
        </p:txBody>
      </p:sp>
    </p:spTree>
    <p:extLst>
      <p:ext uri="{BB962C8B-B14F-4D97-AF65-F5344CB8AC3E}">
        <p14:creationId xmlns:p14="http://schemas.microsoft.com/office/powerpoint/2010/main" val="2372488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B6F1055A-D67E-453E-B202-0D1D2D4A24FC}"/>
              </a:ext>
            </a:extLst>
          </p:cNvPr>
          <p:cNvPicPr>
            <a:picLocks noChangeAspect="1"/>
          </p:cNvPicPr>
          <p:nvPr/>
        </p:nvPicPr>
        <p:blipFill>
          <a:blip r:embed="rId2"/>
          <a:stretch>
            <a:fillRect/>
          </a:stretch>
        </p:blipFill>
        <p:spPr>
          <a:xfrm>
            <a:off x="1944158" y="4291842"/>
            <a:ext cx="4457549" cy="2566158"/>
          </a:xfrm>
          <a:prstGeom prst="rect">
            <a:avLst/>
          </a:prstGeom>
        </p:spPr>
      </p:pic>
      <p:pic>
        <p:nvPicPr>
          <p:cNvPr id="5" name="Afbeelding 4">
            <a:extLst>
              <a:ext uri="{FF2B5EF4-FFF2-40B4-BE49-F238E27FC236}">
                <a16:creationId xmlns:a16="http://schemas.microsoft.com/office/drawing/2014/main" id="{1C362261-27DD-4BED-B43F-D07E560D4B93}"/>
              </a:ext>
            </a:extLst>
          </p:cNvPr>
          <p:cNvPicPr>
            <a:picLocks noChangeAspect="1"/>
          </p:cNvPicPr>
          <p:nvPr/>
        </p:nvPicPr>
        <p:blipFill>
          <a:blip r:embed="rId3"/>
          <a:stretch>
            <a:fillRect/>
          </a:stretch>
        </p:blipFill>
        <p:spPr>
          <a:xfrm>
            <a:off x="330680" y="992750"/>
            <a:ext cx="7559285" cy="3171193"/>
          </a:xfrm>
          <a:prstGeom prst="rect">
            <a:avLst/>
          </a:prstGeom>
        </p:spPr>
      </p:pic>
      <p:sp>
        <p:nvSpPr>
          <p:cNvPr id="8" name="Rechthoek 7">
            <a:extLst>
              <a:ext uri="{FF2B5EF4-FFF2-40B4-BE49-F238E27FC236}">
                <a16:creationId xmlns:a16="http://schemas.microsoft.com/office/drawing/2014/main" id="{65A37B9A-2123-49F2-BBD3-08CF1BAE23F4}"/>
              </a:ext>
            </a:extLst>
          </p:cNvPr>
          <p:cNvSpPr/>
          <p:nvPr/>
        </p:nvSpPr>
        <p:spPr>
          <a:xfrm>
            <a:off x="7969831" y="1268392"/>
            <a:ext cx="4026784" cy="216060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Via de knop ‘Toon reacties’ kun je overleggen met iedereen die rondom dit plaatsingsverzoek werkt. Zowel de verzender als de ontvanger zien hetgeen je via ‘toon reacties’ communiceert.</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Je kunt ook op het ballonnetje klikken in de regel van het plaatsingsverzoek</a:t>
            </a:r>
          </a:p>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Wanneer je op ‘toon reacties’ klikt kom je in een scherm terecht waarin alle reacties getoond worden.</a:t>
            </a:r>
          </a:p>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Via de knop ‘alles markeren als gelezen’ kun je aangeven dat de reacties gelezen zijn. </a:t>
            </a:r>
          </a:p>
          <a:p>
            <a:pPr marL="685800" lvl="1" indent="-22860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Je dient handmatig aan te geven of een reactie gelezen is. Dit is gedaan om te voorkomen dat als je een bericht opent deze automatisch op gelezen komt te staan; terwijl deze bijvoorbeeld bedoeld is voor een collega.</a:t>
            </a:r>
          </a:p>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In de kolom ‘reacties’ wordt aangegeven of er reacties (en zo ja, hoeveel) zijn in het plaatsingsverzoek:</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Oranje wolkje: reacties zijn nog niet aangemerkt als gelezen</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Grijs wolkje: reacties zijn aangemerkt als gelezen. </a:t>
            </a:r>
          </a:p>
          <a:p>
            <a:pPr marL="171450" indent="-171450" defTabSz="540000">
              <a:buFont typeface="Arial" panose="020B0604020202020204" pitchFamily="34" charset="0"/>
              <a:buChar char="•"/>
            </a:pPr>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1" name="Ovaal 10">
            <a:extLst>
              <a:ext uri="{FF2B5EF4-FFF2-40B4-BE49-F238E27FC236}">
                <a16:creationId xmlns:a16="http://schemas.microsoft.com/office/drawing/2014/main" id="{DD41C5A3-815F-4912-914B-21E0546786BF}"/>
              </a:ext>
            </a:extLst>
          </p:cNvPr>
          <p:cNvSpPr/>
          <p:nvPr/>
        </p:nvSpPr>
        <p:spPr>
          <a:xfrm>
            <a:off x="6621808" y="279697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13" name="Ovaal 12">
            <a:extLst>
              <a:ext uri="{FF2B5EF4-FFF2-40B4-BE49-F238E27FC236}">
                <a16:creationId xmlns:a16="http://schemas.microsoft.com/office/drawing/2014/main" id="{FB45491A-49A4-457B-A000-C2B62D5DB6B1}"/>
              </a:ext>
            </a:extLst>
          </p:cNvPr>
          <p:cNvSpPr/>
          <p:nvPr/>
        </p:nvSpPr>
        <p:spPr>
          <a:xfrm>
            <a:off x="6401707" y="4742975"/>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15" name="Ovaal 14">
            <a:extLst>
              <a:ext uri="{FF2B5EF4-FFF2-40B4-BE49-F238E27FC236}">
                <a16:creationId xmlns:a16="http://schemas.microsoft.com/office/drawing/2014/main" id="{1D141226-13EB-4835-A2C6-A7696CAA1674}"/>
              </a:ext>
            </a:extLst>
          </p:cNvPr>
          <p:cNvSpPr/>
          <p:nvPr/>
        </p:nvSpPr>
        <p:spPr>
          <a:xfrm>
            <a:off x="3247921" y="6440603"/>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sp>
        <p:nvSpPr>
          <p:cNvPr id="17" name="Pijl: gebogen 16">
            <a:extLst>
              <a:ext uri="{FF2B5EF4-FFF2-40B4-BE49-F238E27FC236}">
                <a16:creationId xmlns:a16="http://schemas.microsoft.com/office/drawing/2014/main" id="{AF18E8B4-3669-4AF6-9E67-DE6149F5AF37}"/>
              </a:ext>
            </a:extLst>
          </p:cNvPr>
          <p:cNvSpPr/>
          <p:nvPr/>
        </p:nvSpPr>
        <p:spPr>
          <a:xfrm rot="10800000">
            <a:off x="6401708" y="4128398"/>
            <a:ext cx="893021" cy="586154"/>
          </a:xfrm>
          <a:prstGeom prst="bentArrow">
            <a:avLst>
              <a:gd name="adj1" fmla="val 9965"/>
              <a:gd name="adj2" fmla="val 15346"/>
              <a:gd name="adj3" fmla="val 20560"/>
              <a:gd name="adj4" fmla="val 34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Ovaal 18">
            <a:extLst>
              <a:ext uri="{FF2B5EF4-FFF2-40B4-BE49-F238E27FC236}">
                <a16:creationId xmlns:a16="http://schemas.microsoft.com/office/drawing/2014/main" id="{2790FAB9-8463-4A86-A03F-354406646A8B}"/>
              </a:ext>
            </a:extLst>
          </p:cNvPr>
          <p:cNvSpPr/>
          <p:nvPr/>
        </p:nvSpPr>
        <p:spPr>
          <a:xfrm>
            <a:off x="2081527" y="189395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4</a:t>
            </a:r>
          </a:p>
        </p:txBody>
      </p:sp>
      <p:sp>
        <p:nvSpPr>
          <p:cNvPr id="7" name="Ovaal 6">
            <a:extLst>
              <a:ext uri="{FF2B5EF4-FFF2-40B4-BE49-F238E27FC236}">
                <a16:creationId xmlns:a16="http://schemas.microsoft.com/office/drawing/2014/main" id="{5E064943-7D43-45F6-BB3F-1BF367A9190F}"/>
              </a:ext>
            </a:extLst>
          </p:cNvPr>
          <p:cNvSpPr/>
          <p:nvPr/>
        </p:nvSpPr>
        <p:spPr>
          <a:xfrm>
            <a:off x="1937527" y="2596987"/>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10" name="Rechthoek 9">
            <a:extLst>
              <a:ext uri="{FF2B5EF4-FFF2-40B4-BE49-F238E27FC236}">
                <a16:creationId xmlns:a16="http://schemas.microsoft.com/office/drawing/2014/main" id="{871049F1-B490-41D1-AC28-95453E9F98BF}"/>
              </a:ext>
            </a:extLst>
          </p:cNvPr>
          <p:cNvSpPr/>
          <p:nvPr/>
        </p:nvSpPr>
        <p:spPr>
          <a:xfrm>
            <a:off x="7810099" y="1003909"/>
            <a:ext cx="4186516" cy="264483"/>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2" name="Tijdelijke aanduiding voor dianummer 1">
            <a:extLst>
              <a:ext uri="{FF2B5EF4-FFF2-40B4-BE49-F238E27FC236}">
                <a16:creationId xmlns:a16="http://schemas.microsoft.com/office/drawing/2014/main" id="{033B73CE-B3AE-4C7C-A606-055C23F56565}"/>
              </a:ext>
            </a:extLst>
          </p:cNvPr>
          <p:cNvSpPr>
            <a:spLocks noGrp="1"/>
          </p:cNvSpPr>
          <p:nvPr>
            <p:ph type="sldNum" sz="quarter" idx="12"/>
          </p:nvPr>
        </p:nvSpPr>
        <p:spPr/>
        <p:txBody>
          <a:bodyPr/>
          <a:lstStyle/>
          <a:p>
            <a:fld id="{193C4802-9006-4124-B526-70C2DAF52579}" type="slidenum">
              <a:rPr lang="nl-NL" smtClean="0"/>
              <a:pPr/>
              <a:t>22</a:t>
            </a:fld>
            <a:endParaRPr lang="nl-NL"/>
          </a:p>
        </p:txBody>
      </p:sp>
    </p:spTree>
    <p:extLst>
      <p:ext uri="{BB962C8B-B14F-4D97-AF65-F5344CB8AC3E}">
        <p14:creationId xmlns:p14="http://schemas.microsoft.com/office/powerpoint/2010/main" val="3264555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4B4FF7A-4736-46EE-A169-1E9EA95C0013}"/>
              </a:ext>
            </a:extLst>
          </p:cNvPr>
          <p:cNvSpPr>
            <a:spLocks noGrp="1"/>
          </p:cNvSpPr>
          <p:nvPr>
            <p:ph type="body" sz="half" idx="2"/>
          </p:nvPr>
        </p:nvSpPr>
        <p:spPr/>
        <p:txBody>
          <a:bodyPr/>
          <a:lstStyle/>
          <a:p>
            <a:endParaRPr lang="nl-NL"/>
          </a:p>
        </p:txBody>
      </p:sp>
      <p:sp>
        <p:nvSpPr>
          <p:cNvPr id="3" name="Titel 2">
            <a:extLst>
              <a:ext uri="{FF2B5EF4-FFF2-40B4-BE49-F238E27FC236}">
                <a16:creationId xmlns:a16="http://schemas.microsoft.com/office/drawing/2014/main" id="{DD18B3A5-62BC-4836-8A0A-E58D2C83ED9D}"/>
              </a:ext>
            </a:extLst>
          </p:cNvPr>
          <p:cNvSpPr>
            <a:spLocks noGrp="1"/>
          </p:cNvSpPr>
          <p:nvPr>
            <p:ph type="ctrTitle"/>
          </p:nvPr>
        </p:nvSpPr>
        <p:spPr/>
        <p:txBody>
          <a:bodyPr/>
          <a:lstStyle/>
          <a:p>
            <a:r>
              <a:rPr lang="nl-NL" dirty="0"/>
              <a:t>Verder over overleggen:</a:t>
            </a:r>
          </a:p>
        </p:txBody>
      </p:sp>
      <p:sp>
        <p:nvSpPr>
          <p:cNvPr id="4" name="Tijdelijke aanduiding voor tekst 3">
            <a:extLst>
              <a:ext uri="{FF2B5EF4-FFF2-40B4-BE49-F238E27FC236}">
                <a16:creationId xmlns:a16="http://schemas.microsoft.com/office/drawing/2014/main" id="{3D467FD9-6CB2-441C-AE7D-EA2420F63F01}"/>
              </a:ext>
            </a:extLst>
          </p:cNvPr>
          <p:cNvSpPr>
            <a:spLocks noGrp="1"/>
          </p:cNvSpPr>
          <p:nvPr>
            <p:ph type="body" sz="quarter" idx="15"/>
          </p:nvPr>
        </p:nvSpPr>
        <p:spPr/>
        <p:txBody>
          <a:bodyPr/>
          <a:lstStyle/>
          <a:p>
            <a:r>
              <a:rPr lang="nl-NL" dirty="0"/>
              <a:t>Je ziet wie, en met welke functie, een bericht heeft geplaatst.</a:t>
            </a:r>
          </a:p>
          <a:p>
            <a:r>
              <a:rPr lang="nl-NL" dirty="0"/>
              <a:t>Je kunt zien wanneer het bericht verstuurd is. Zodra dit langer dan 8 uur geleden is komt er een datum en een tijdstip bij te staan.</a:t>
            </a:r>
          </a:p>
          <a:p>
            <a:r>
              <a:rPr lang="nl-NL" dirty="0"/>
              <a:t>Het is mogelijk om een notificatie per e-mail te ontvangen als er een nieuw chatbericht is. Dit kan worden ingesteld via het supportteam van ZorgDomein. </a:t>
            </a:r>
          </a:p>
        </p:txBody>
      </p:sp>
      <p:sp>
        <p:nvSpPr>
          <p:cNvPr id="5" name="Tijdelijke aanduiding voor dianummer 4">
            <a:extLst>
              <a:ext uri="{FF2B5EF4-FFF2-40B4-BE49-F238E27FC236}">
                <a16:creationId xmlns:a16="http://schemas.microsoft.com/office/drawing/2014/main" id="{E2CBA0D0-FAF8-426A-8C6C-CE0F99C2B974}"/>
              </a:ext>
            </a:extLst>
          </p:cNvPr>
          <p:cNvSpPr>
            <a:spLocks noGrp="1"/>
          </p:cNvSpPr>
          <p:nvPr>
            <p:ph type="sldNum" sz="quarter" idx="12"/>
          </p:nvPr>
        </p:nvSpPr>
        <p:spPr/>
        <p:txBody>
          <a:bodyPr/>
          <a:lstStyle/>
          <a:p>
            <a:fld id="{193C4802-9006-4124-B526-70C2DAF52579}" type="slidenum">
              <a:rPr lang="nl-NL" smtClean="0"/>
              <a:pPr/>
              <a:t>23</a:t>
            </a:fld>
            <a:endParaRPr lang="nl-NL"/>
          </a:p>
        </p:txBody>
      </p:sp>
    </p:spTree>
    <p:extLst>
      <p:ext uri="{BB962C8B-B14F-4D97-AF65-F5344CB8AC3E}">
        <p14:creationId xmlns:p14="http://schemas.microsoft.com/office/powerpoint/2010/main" val="3389004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FC195-A3D6-480B-B8C5-E891705637DE}"/>
              </a:ext>
            </a:extLst>
          </p:cNvPr>
          <p:cNvSpPr>
            <a:spLocks noGrp="1"/>
          </p:cNvSpPr>
          <p:nvPr>
            <p:ph type="ctrTitle"/>
          </p:nvPr>
        </p:nvSpPr>
        <p:spPr>
          <a:xfrm>
            <a:off x="540000" y="4259280"/>
            <a:ext cx="9144000" cy="1607721"/>
          </a:xfrm>
        </p:spPr>
        <p:txBody>
          <a:bodyPr>
            <a:noAutofit/>
          </a:bodyPr>
          <a:lstStyle/>
          <a:p>
            <a:br>
              <a:rPr lang="nl-NL" sz="2000" dirty="0"/>
            </a:br>
            <a:br>
              <a:rPr lang="nl-NL" sz="2000" dirty="0"/>
            </a:br>
            <a:r>
              <a:rPr lang="nl-NL" sz="4000" dirty="0"/>
              <a:t>Ontvangen van overdrachten</a:t>
            </a:r>
            <a:endParaRPr lang="en-US" sz="2400" dirty="0"/>
          </a:p>
          <a:p>
            <a:endParaRPr lang="nl-NL" sz="1600" dirty="0">
              <a:ea typeface="Verdana"/>
              <a:cs typeface="Verdana"/>
            </a:endParaRPr>
          </a:p>
        </p:txBody>
      </p:sp>
      <p:sp>
        <p:nvSpPr>
          <p:cNvPr id="3" name="Tijdelijke aanduiding voor dianummer 2">
            <a:extLst>
              <a:ext uri="{FF2B5EF4-FFF2-40B4-BE49-F238E27FC236}">
                <a16:creationId xmlns:a16="http://schemas.microsoft.com/office/drawing/2014/main" id="{815095D7-8D65-4591-902E-4E00619AFEEC}"/>
              </a:ext>
            </a:extLst>
          </p:cNvPr>
          <p:cNvSpPr>
            <a:spLocks noGrp="1"/>
          </p:cNvSpPr>
          <p:nvPr>
            <p:ph type="sldNum" sz="quarter" idx="12"/>
          </p:nvPr>
        </p:nvSpPr>
        <p:spPr/>
        <p:txBody>
          <a:bodyPr/>
          <a:lstStyle/>
          <a:p>
            <a:fld id="{193C4802-9006-4124-B526-70C2DAF52579}" type="slidenum">
              <a:rPr lang="nl-NL" smtClean="0"/>
              <a:pPr/>
              <a:t>24</a:t>
            </a:fld>
            <a:endParaRPr lang="nl-NL"/>
          </a:p>
        </p:txBody>
      </p:sp>
    </p:spTree>
    <p:extLst>
      <p:ext uri="{BB962C8B-B14F-4D97-AF65-F5344CB8AC3E}">
        <p14:creationId xmlns:p14="http://schemas.microsoft.com/office/powerpoint/2010/main" val="2587075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EB35BC-A202-493C-A7EF-414A91DAEC23}"/>
              </a:ext>
            </a:extLst>
          </p:cNvPr>
          <p:cNvPicPr>
            <a:picLocks noChangeAspect="1"/>
          </p:cNvPicPr>
          <p:nvPr/>
        </p:nvPicPr>
        <p:blipFill>
          <a:blip r:embed="rId3"/>
          <a:stretch>
            <a:fillRect/>
          </a:stretch>
        </p:blipFill>
        <p:spPr>
          <a:xfrm>
            <a:off x="102407" y="885603"/>
            <a:ext cx="7874014" cy="2726896"/>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25</a:t>
            </a:fld>
            <a:endParaRPr lang="nl-NL" dirty="0"/>
          </a:p>
        </p:txBody>
      </p:sp>
      <p:sp>
        <p:nvSpPr>
          <p:cNvPr id="6" name="Rechthoek 5">
            <a:extLst>
              <a:ext uri="{FF2B5EF4-FFF2-40B4-BE49-F238E27FC236}">
                <a16:creationId xmlns:a16="http://schemas.microsoft.com/office/drawing/2014/main" id="{4F09B924-E4EB-46F6-BA0B-1345DC1174E5}"/>
              </a:ext>
            </a:extLst>
          </p:cNvPr>
          <p:cNvSpPr/>
          <p:nvPr/>
        </p:nvSpPr>
        <p:spPr>
          <a:xfrm>
            <a:off x="7937204" y="1220783"/>
            <a:ext cx="3809868" cy="357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NL" sz="1200" dirty="0">
              <a:solidFill>
                <a:schemeClr val="tx2"/>
              </a:solidFill>
              <a:latin typeface="Arial" panose="020B0604020202020204" pitchFamily="34" charset="0"/>
              <a:cs typeface="Arial" panose="020B0604020202020204" pitchFamily="34" charset="0"/>
            </a:endParaRPr>
          </a:p>
          <a:p>
            <a:r>
              <a:rPr lang="nl-NL" sz="1200" dirty="0">
                <a:solidFill>
                  <a:schemeClr val="tx2"/>
                </a:solidFill>
                <a:latin typeface="Arial" panose="020B0604020202020204" pitchFamily="34" charset="0"/>
                <a:cs typeface="Arial" panose="020B0604020202020204" pitchFamily="34" charset="0"/>
              </a:rPr>
              <a:t>Je ontvangt een bericht dat er een overdracht is binnengekomen. Hoe dit bericht wordt afgeleverd kan per organisatie verschillen.</a:t>
            </a:r>
          </a:p>
          <a:p>
            <a:r>
              <a:rPr lang="nl-NL" sz="1200" dirty="0">
                <a:solidFill>
                  <a:schemeClr val="tx2"/>
                </a:solidFill>
                <a:latin typeface="Arial" panose="020B0604020202020204" pitchFamily="34" charset="0"/>
                <a:cs typeface="Arial" panose="020B0604020202020204" pitchFamily="34" charset="0"/>
              </a:rPr>
              <a:t>Wanneer het een notificatie e-mail is, log je in op ZorgDomein om de overdracht in te zien:</a:t>
            </a:r>
          </a:p>
          <a:p>
            <a:endParaRPr lang="nl-NL" sz="1200" dirty="0">
              <a:solidFill>
                <a:schemeClr val="tx2"/>
              </a:solidFill>
              <a:latin typeface="Arial" panose="020B0604020202020204" pitchFamily="34" charset="0"/>
              <a:cs typeface="Arial" panose="020B0604020202020204" pitchFamily="34" charset="0"/>
            </a:endParaRPr>
          </a:p>
          <a:p>
            <a:pPr marL="228600" indent="-2286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Een ontvangen overdracht is zichtbaar onder “Regie”.</a:t>
            </a:r>
          </a:p>
          <a:p>
            <a:pPr marL="228600" indent="-228600">
              <a:spcAft>
                <a:spcPts val="600"/>
              </a:spcAft>
              <a:buClr>
                <a:schemeClr val="accent2"/>
              </a:buClr>
              <a:buFont typeface="+mj-lt"/>
              <a:buAutoNum type="arabicPeriod"/>
            </a:pPr>
            <a:r>
              <a:rPr lang="nl-NL" sz="1200" dirty="0">
                <a:solidFill>
                  <a:schemeClr val="tx2"/>
                </a:solidFill>
                <a:latin typeface="Arial"/>
                <a:cs typeface="Arial"/>
              </a:rPr>
              <a:t>Via het schuifje kun je de “openstaande” overdrachten inzichtelijk maken of een overzicht krijgen van alle berichten. </a:t>
            </a:r>
          </a:p>
          <a:p>
            <a:pPr marL="228600" indent="-228600">
              <a:spcAft>
                <a:spcPts val="600"/>
              </a:spcAft>
              <a:buClr>
                <a:schemeClr val="accent2"/>
              </a:buClr>
              <a:buFont typeface="+mj-lt"/>
              <a:buAutoNum type="arabicPeriod"/>
            </a:pPr>
            <a:r>
              <a:rPr lang="nl-NL" sz="1200" dirty="0">
                <a:solidFill>
                  <a:schemeClr val="tx2"/>
                </a:solidFill>
                <a:latin typeface="Arial"/>
                <a:cs typeface="Arial"/>
              </a:rPr>
              <a:t>Een nieuw ontvangen overdracht staat onder het kopje “Status” met de status “Open”: </a:t>
            </a:r>
            <a:endParaRPr lang="nl-NL" sz="1200" dirty="0">
              <a:solidFill>
                <a:schemeClr val="tx2"/>
              </a:solidFill>
              <a:latin typeface="Arial" panose="020B0604020202020204" pitchFamily="34" charset="0"/>
              <a:cs typeface="Arial" panose="020B0604020202020204" pitchFamily="34" charset="0"/>
            </a:endParaRPr>
          </a:p>
          <a:p>
            <a:pPr marL="116205">
              <a:spcAft>
                <a:spcPts val="600"/>
              </a:spcAft>
              <a:buClr>
                <a:schemeClr val="accent2"/>
              </a:buClr>
            </a:pPr>
            <a:endParaRPr lang="nl-NL" sz="1200" dirty="0">
              <a:solidFill>
                <a:schemeClr val="tx2"/>
              </a:solidFill>
              <a:latin typeface="Arial" panose="020B0604020202020204" pitchFamily="34" charset="0"/>
              <a:cs typeface="Arial" panose="020B0604020202020204" pitchFamily="34" charset="0"/>
            </a:endParaRPr>
          </a:p>
          <a:p>
            <a:pPr marL="116205">
              <a:spcAft>
                <a:spcPts val="600"/>
              </a:spcAft>
              <a:buClr>
                <a:schemeClr val="accent2"/>
              </a:buClr>
            </a:pPr>
            <a:r>
              <a:rPr lang="nl-NL" sz="1200" dirty="0">
                <a:solidFill>
                  <a:schemeClr val="tx2"/>
                </a:solidFill>
                <a:latin typeface="Arial" panose="020B0604020202020204" pitchFamily="34" charset="0"/>
                <a:cs typeface="Arial" panose="020B0604020202020204" pitchFamily="34" charset="0"/>
              </a:rPr>
              <a:t>Meer uitleg over de status van de items vind je op sheet 19.</a:t>
            </a:r>
          </a:p>
          <a:p>
            <a:pPr marL="116205">
              <a:spcAft>
                <a:spcPts val="600"/>
              </a:spcAft>
              <a:buClr>
                <a:schemeClr val="accent2"/>
              </a:buClr>
            </a:pPr>
            <a:endParaRPr lang="nl-NL" sz="1200" dirty="0">
              <a:solidFill>
                <a:schemeClr val="tx2"/>
              </a:solidFill>
              <a:highlight>
                <a:srgbClr val="FFFF00"/>
              </a:highlight>
              <a:latin typeface="Arial" panose="020B0604020202020204" pitchFamily="34" charset="0"/>
              <a:cs typeface="Arial" panose="020B0604020202020204" pitchFamily="34" charset="0"/>
            </a:endParaRPr>
          </a:p>
        </p:txBody>
      </p:sp>
      <p:sp>
        <p:nvSpPr>
          <p:cNvPr id="21" name="Rechthoek 20">
            <a:extLst>
              <a:ext uri="{FF2B5EF4-FFF2-40B4-BE49-F238E27FC236}">
                <a16:creationId xmlns:a16="http://schemas.microsoft.com/office/drawing/2014/main" id="{FA36979C-D875-414C-B8E1-9DFF30D5891F}"/>
              </a:ext>
            </a:extLst>
          </p:cNvPr>
          <p:cNvSpPr/>
          <p:nvPr/>
        </p:nvSpPr>
        <p:spPr>
          <a:xfrm>
            <a:off x="7976421" y="882797"/>
            <a:ext cx="3744258" cy="337985"/>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15" name="Titel 1">
            <a:extLst>
              <a:ext uri="{FF2B5EF4-FFF2-40B4-BE49-F238E27FC236}">
                <a16:creationId xmlns:a16="http://schemas.microsoft.com/office/drawing/2014/main" id="{A1DD90A2-DDB3-4685-83CB-43368A903245}"/>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1. Ontvangen van een overdracht</a:t>
            </a:r>
          </a:p>
        </p:txBody>
      </p:sp>
      <p:sp>
        <p:nvSpPr>
          <p:cNvPr id="27" name="Ovaal 26">
            <a:extLst>
              <a:ext uri="{FF2B5EF4-FFF2-40B4-BE49-F238E27FC236}">
                <a16:creationId xmlns:a16="http://schemas.microsoft.com/office/drawing/2014/main" id="{0C1CD464-DB24-4408-886C-118EFEFD8B6A}"/>
              </a:ext>
            </a:extLst>
          </p:cNvPr>
          <p:cNvSpPr/>
          <p:nvPr/>
        </p:nvSpPr>
        <p:spPr>
          <a:xfrm>
            <a:off x="6305446" y="2001282"/>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sp>
        <p:nvSpPr>
          <p:cNvPr id="18" name="Ovaal 17">
            <a:extLst>
              <a:ext uri="{FF2B5EF4-FFF2-40B4-BE49-F238E27FC236}">
                <a16:creationId xmlns:a16="http://schemas.microsoft.com/office/drawing/2014/main" id="{EE7FF1DC-CC97-454F-9A03-1AE375AD4013}"/>
              </a:ext>
            </a:extLst>
          </p:cNvPr>
          <p:cNvSpPr/>
          <p:nvPr/>
        </p:nvSpPr>
        <p:spPr>
          <a:xfrm>
            <a:off x="732928" y="628854"/>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13" name="Ovaal 12">
            <a:extLst>
              <a:ext uri="{FF2B5EF4-FFF2-40B4-BE49-F238E27FC236}">
                <a16:creationId xmlns:a16="http://schemas.microsoft.com/office/drawing/2014/main" id="{9786E39A-E411-423D-8D59-F13425B37B87}"/>
              </a:ext>
            </a:extLst>
          </p:cNvPr>
          <p:cNvSpPr/>
          <p:nvPr/>
        </p:nvSpPr>
        <p:spPr>
          <a:xfrm>
            <a:off x="839984" y="1452712"/>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290378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descr="Afbeelding met schermafbeelding&#10;&#10;Beschrijving is gegenereerd met zeer hoge betrouwbaarheid">
            <a:extLst>
              <a:ext uri="{FF2B5EF4-FFF2-40B4-BE49-F238E27FC236}">
                <a16:creationId xmlns:a16="http://schemas.microsoft.com/office/drawing/2014/main" id="{EE13713A-04FC-46C1-A8C3-18AD2B416FA0}"/>
              </a:ext>
            </a:extLst>
          </p:cNvPr>
          <p:cNvPicPr>
            <a:picLocks noChangeAspect="1"/>
          </p:cNvPicPr>
          <p:nvPr/>
        </p:nvPicPr>
        <p:blipFill>
          <a:blip r:embed="rId2"/>
          <a:stretch>
            <a:fillRect/>
          </a:stretch>
        </p:blipFill>
        <p:spPr>
          <a:xfrm>
            <a:off x="149742" y="941650"/>
            <a:ext cx="7705060" cy="3477282"/>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26</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976420" y="939800"/>
            <a:ext cx="3809868"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969831" y="1268392"/>
            <a:ext cx="3809868" cy="2300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de gewenste overdracht dat je wilt inzien.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op “rapportage” of “Bijlagen inzien” om de overdracht in de applicatie in te zien.</a:t>
            </a:r>
            <a:endParaRPr lang="nl-NL" dirty="0">
              <a:solidFill>
                <a:schemeClr val="tx2"/>
              </a:solidFill>
              <a:latin typeface="Arial"/>
              <a:cs typeface="Arial"/>
            </a:endParaRP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Je kunt nu de ingevulde overdracht inzien.</a:t>
            </a:r>
          </a:p>
          <a:p>
            <a:pPr marL="285750" indent="-285750" defTabSz="540000">
              <a:spcBef>
                <a:spcPts val="600"/>
              </a:spcBef>
              <a:spcAft>
                <a:spcPts val="600"/>
              </a:spcAft>
              <a:buClr>
                <a:schemeClr val="accent2"/>
              </a:buClr>
              <a:buFont typeface="+mj-lt"/>
              <a:buAutoNum type="arabicPeriod"/>
            </a:pPr>
            <a:r>
              <a:rPr lang="nl-NL" sz="1200" dirty="0">
                <a:solidFill>
                  <a:schemeClr val="tx2"/>
                </a:solidFill>
                <a:latin typeface="Arial"/>
                <a:cs typeface="Arial"/>
              </a:rPr>
              <a:t>Download de pdf via “PDF” en sla hem op in het eigen informatiesysteem.</a:t>
            </a:r>
            <a:endParaRPr lang="nl-NL" sz="1200" dirty="0">
              <a:solidFill>
                <a:schemeClr val="tx2"/>
              </a:solidFill>
              <a:latin typeface="Arial" panose="020B0604020202020204" pitchFamily="34" charset="0"/>
              <a:cs typeface="Arial" panose="020B0604020202020204" pitchFamily="34" charset="0"/>
            </a:endParaRPr>
          </a:p>
          <a:p>
            <a:pPr marL="285750" indent="-285750" defTabSz="540000">
              <a:spcBef>
                <a:spcPts val="600"/>
              </a:spcBef>
              <a:spcAft>
                <a:spcPts val="600"/>
              </a:spcAft>
              <a:buClr>
                <a:schemeClr val="accent2"/>
              </a:buClr>
              <a:buFontTx/>
              <a:buAutoNum type="arabicPeriod"/>
            </a:pPr>
            <a:r>
              <a:rPr lang="nl-NL" sz="1200" dirty="0">
                <a:solidFill>
                  <a:schemeClr val="tx2"/>
                </a:solidFill>
                <a:latin typeface="Arial"/>
                <a:cs typeface="Arial"/>
              </a:rPr>
              <a:t>Wanneer je in ZorgDomein klaar bent klik je op de knop 'gelezen'. De status veranderd dan van open naar ontvangen</a:t>
            </a:r>
            <a:r>
              <a:rPr lang="nl-NL" sz="1200" dirty="0">
                <a:solidFill>
                  <a:schemeClr val="tx1"/>
                </a:solidFill>
                <a:latin typeface="Arial"/>
                <a:cs typeface="Arial"/>
              </a:rPr>
              <a:t>.</a:t>
            </a:r>
          </a:p>
          <a:p>
            <a:pPr marL="171450" indent="-171450" defTabSz="540000">
              <a:buFont typeface="Arial" panose="020B0604020202020204" pitchFamily="34" charset="0"/>
              <a:buChar char="•"/>
            </a:pPr>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2. Bekijk overdracht</a:t>
            </a:r>
          </a:p>
        </p:txBody>
      </p:sp>
      <p:sp>
        <p:nvSpPr>
          <p:cNvPr id="23" name="Ovaal 22">
            <a:extLst>
              <a:ext uri="{FF2B5EF4-FFF2-40B4-BE49-F238E27FC236}">
                <a16:creationId xmlns:a16="http://schemas.microsoft.com/office/drawing/2014/main" id="{60C799A9-70EB-42FE-B140-6B842A8D1972}"/>
              </a:ext>
            </a:extLst>
          </p:cNvPr>
          <p:cNvSpPr/>
          <p:nvPr/>
        </p:nvSpPr>
        <p:spPr>
          <a:xfrm>
            <a:off x="6508873" y="3149860"/>
            <a:ext cx="288000" cy="2791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4</a:t>
            </a:r>
          </a:p>
        </p:txBody>
      </p:sp>
      <p:sp>
        <p:nvSpPr>
          <p:cNvPr id="24" name="Ovaal 23">
            <a:extLst>
              <a:ext uri="{FF2B5EF4-FFF2-40B4-BE49-F238E27FC236}">
                <a16:creationId xmlns:a16="http://schemas.microsoft.com/office/drawing/2014/main" id="{BADCC219-05CC-435E-9B32-631B1DAA9C8D}"/>
              </a:ext>
            </a:extLst>
          </p:cNvPr>
          <p:cNvSpPr/>
          <p:nvPr/>
        </p:nvSpPr>
        <p:spPr>
          <a:xfrm>
            <a:off x="6815923" y="3663876"/>
            <a:ext cx="288000" cy="2791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5</a:t>
            </a:r>
          </a:p>
        </p:txBody>
      </p:sp>
      <p:pic>
        <p:nvPicPr>
          <p:cNvPr id="2" name="Afbeelding 1">
            <a:extLst>
              <a:ext uri="{FF2B5EF4-FFF2-40B4-BE49-F238E27FC236}">
                <a16:creationId xmlns:a16="http://schemas.microsoft.com/office/drawing/2014/main" id="{663C3BD2-516B-4497-9DCD-E126623BEF4D}"/>
              </a:ext>
            </a:extLst>
          </p:cNvPr>
          <p:cNvPicPr>
            <a:picLocks noChangeAspect="1"/>
          </p:cNvPicPr>
          <p:nvPr/>
        </p:nvPicPr>
        <p:blipFill rotWithShape="1">
          <a:blip r:embed="rId3"/>
          <a:srcRect t="12173" r="82015"/>
          <a:stretch/>
        </p:blipFill>
        <p:spPr>
          <a:xfrm>
            <a:off x="182288" y="1241548"/>
            <a:ext cx="1531161" cy="2589485"/>
          </a:xfrm>
          <a:prstGeom prst="rect">
            <a:avLst/>
          </a:prstGeom>
        </p:spPr>
      </p:pic>
      <p:sp>
        <p:nvSpPr>
          <p:cNvPr id="9" name="Ovaal 8">
            <a:extLst>
              <a:ext uri="{FF2B5EF4-FFF2-40B4-BE49-F238E27FC236}">
                <a16:creationId xmlns:a16="http://schemas.microsoft.com/office/drawing/2014/main" id="{AD33DD49-8D25-409A-9149-C017CE9632D3}"/>
              </a:ext>
            </a:extLst>
          </p:cNvPr>
          <p:cNvSpPr/>
          <p:nvPr/>
        </p:nvSpPr>
        <p:spPr>
          <a:xfrm>
            <a:off x="1554748" y="253629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11" name="Ovaal 10">
            <a:extLst>
              <a:ext uri="{FF2B5EF4-FFF2-40B4-BE49-F238E27FC236}">
                <a16:creationId xmlns:a16="http://schemas.microsoft.com/office/drawing/2014/main" id="{1D56B37B-D70E-459F-AE85-9058A996A23B}"/>
              </a:ext>
            </a:extLst>
          </p:cNvPr>
          <p:cNvSpPr/>
          <p:nvPr/>
        </p:nvSpPr>
        <p:spPr>
          <a:xfrm>
            <a:off x="1698748" y="3289430"/>
            <a:ext cx="288000" cy="2791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44619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7946D1D-0494-4195-906E-15A56C7D6E88}"/>
              </a:ext>
            </a:extLst>
          </p:cNvPr>
          <p:cNvSpPr>
            <a:spLocks noGrp="1"/>
          </p:cNvSpPr>
          <p:nvPr>
            <p:ph type="sldNum" sz="quarter" idx="12"/>
          </p:nvPr>
        </p:nvSpPr>
        <p:spPr/>
        <p:txBody>
          <a:bodyPr/>
          <a:lstStyle/>
          <a:p>
            <a:fld id="{2C38AC07-2592-764B-9F2F-B4CD31FD10F7}" type="slidenum">
              <a:rPr lang="nl-NL" smtClean="0"/>
              <a:pPr/>
              <a:t>3</a:t>
            </a:fld>
            <a:endParaRPr lang="nl-NL" dirty="0"/>
          </a:p>
        </p:txBody>
      </p:sp>
      <p:sp>
        <p:nvSpPr>
          <p:cNvPr id="5" name="Tijdelijke aanduiding voor tekst 4">
            <a:extLst>
              <a:ext uri="{FF2B5EF4-FFF2-40B4-BE49-F238E27FC236}">
                <a16:creationId xmlns:a16="http://schemas.microsoft.com/office/drawing/2014/main" id="{86AB590F-4AA5-4D5C-98F8-E8352FA03C69}"/>
              </a:ext>
            </a:extLst>
          </p:cNvPr>
          <p:cNvSpPr>
            <a:spLocks noGrp="1"/>
          </p:cNvSpPr>
          <p:nvPr>
            <p:ph type="body" sz="half" idx="2"/>
          </p:nvPr>
        </p:nvSpPr>
        <p:spPr>
          <a:solidFill>
            <a:schemeClr val="bg1"/>
          </a:solidFill>
        </p:spPr>
        <p:txBody>
          <a:bodyPr/>
          <a:lstStyle/>
          <a:p>
            <a:r>
              <a:rPr lang="nl-NL" dirty="0"/>
              <a:t> </a:t>
            </a:r>
          </a:p>
        </p:txBody>
      </p:sp>
      <p:sp>
        <p:nvSpPr>
          <p:cNvPr id="6" name="Titel 1">
            <a:extLst>
              <a:ext uri="{FF2B5EF4-FFF2-40B4-BE49-F238E27FC236}">
                <a16:creationId xmlns:a16="http://schemas.microsoft.com/office/drawing/2014/main" id="{A5DD24A0-0CFB-4C17-A8D4-85CED513B6A9}"/>
              </a:ext>
            </a:extLst>
          </p:cNvPr>
          <p:cNvSpPr>
            <a:spLocks noGrp="1"/>
          </p:cNvSpPr>
          <p:nvPr>
            <p:ph type="ctrTitle"/>
          </p:nvPr>
        </p:nvSpPr>
        <p:spPr>
          <a:xfrm>
            <a:off x="343413" y="6020636"/>
            <a:ext cx="11165715" cy="743656"/>
          </a:xfrm>
        </p:spPr>
        <p:txBody>
          <a:bodyPr/>
          <a:lstStyle/>
          <a:p>
            <a:r>
              <a:rPr lang="nl-NL" dirty="0"/>
              <a:t>Het transferproces en ondersteuning van ZorgDomein</a:t>
            </a:r>
          </a:p>
        </p:txBody>
      </p:sp>
      <p:grpSp>
        <p:nvGrpSpPr>
          <p:cNvPr id="8" name="Groep 7">
            <a:extLst>
              <a:ext uri="{FF2B5EF4-FFF2-40B4-BE49-F238E27FC236}">
                <a16:creationId xmlns:a16="http://schemas.microsoft.com/office/drawing/2014/main" id="{3C56E9A7-9F3F-4B1B-9C65-8629223CE1A1}"/>
              </a:ext>
            </a:extLst>
          </p:cNvPr>
          <p:cNvGrpSpPr/>
          <p:nvPr/>
        </p:nvGrpSpPr>
        <p:grpSpPr>
          <a:xfrm>
            <a:off x="343413" y="1267908"/>
            <a:ext cx="11374582" cy="3684464"/>
            <a:chOff x="413074" y="1939317"/>
            <a:chExt cx="11374582" cy="3684464"/>
          </a:xfrm>
        </p:grpSpPr>
        <p:sp>
          <p:nvSpPr>
            <p:cNvPr id="9" name="Tekstvak 8">
              <a:extLst>
                <a:ext uri="{FF2B5EF4-FFF2-40B4-BE49-F238E27FC236}">
                  <a16:creationId xmlns:a16="http://schemas.microsoft.com/office/drawing/2014/main" id="{0610F79B-7DA2-40EF-9EC5-E0238825E424}"/>
                </a:ext>
              </a:extLst>
            </p:cNvPr>
            <p:cNvSpPr txBox="1"/>
            <p:nvPr/>
          </p:nvSpPr>
          <p:spPr>
            <a:xfrm>
              <a:off x="413074" y="4337211"/>
              <a:ext cx="1087785" cy="369330"/>
            </a:xfrm>
            <a:prstGeom prst="rect">
              <a:avLst/>
            </a:prstGeom>
            <a:noFill/>
          </p:spPr>
          <p:txBody>
            <a:bodyPr wrap="square" lIns="91438" tIns="45719" rIns="91438" bIns="45719" rtlCol="0">
              <a:spAutoFit/>
            </a:bodyPr>
            <a:lstStyle/>
            <a:p>
              <a:pPr algn="ctr"/>
              <a:r>
                <a:rPr lang="en-GB" sz="900" dirty="0" err="1">
                  <a:latin typeface="Arial" panose="020B0604020202020204" pitchFamily="34" charset="0"/>
                  <a:cs typeface="Arial" panose="020B0604020202020204" pitchFamily="34" charset="0"/>
                </a:rPr>
                <a:t>Verpleegkundige</a:t>
              </a:r>
              <a:r>
                <a:rPr lang="en-GB" sz="900" dirty="0">
                  <a:latin typeface="Arial" panose="020B0604020202020204" pitchFamily="34" charset="0"/>
                  <a:cs typeface="Arial" panose="020B0604020202020204" pitchFamily="34" charset="0"/>
                </a:rPr>
                <a:t> (</a:t>
              </a:r>
              <a:r>
                <a:rPr lang="en-GB" sz="900" dirty="0" err="1">
                  <a:latin typeface="Arial" panose="020B0604020202020204" pitchFamily="34" charset="0"/>
                  <a:cs typeface="Arial" panose="020B0604020202020204" pitchFamily="34" charset="0"/>
                </a:rPr>
                <a:t>afdeling</a:t>
              </a:r>
              <a:r>
                <a:rPr lang="en-GB" sz="900" dirty="0">
                  <a:latin typeface="Arial" panose="020B0604020202020204" pitchFamily="34" charset="0"/>
                  <a:cs typeface="Arial" panose="020B0604020202020204" pitchFamily="34" charset="0"/>
                </a:rPr>
                <a:t>)</a:t>
              </a:r>
            </a:p>
          </p:txBody>
        </p:sp>
        <p:pic>
          <p:nvPicPr>
            <p:cNvPr id="10" name="Afbeelding 9">
              <a:extLst>
                <a:ext uri="{FF2B5EF4-FFF2-40B4-BE49-F238E27FC236}">
                  <a16:creationId xmlns:a16="http://schemas.microsoft.com/office/drawing/2014/main" id="{E17FE0AD-CF6C-4348-BDFF-B01E0DE3B1C2}"/>
                </a:ext>
              </a:extLst>
            </p:cNvPr>
            <p:cNvPicPr>
              <a:picLocks noChangeAspect="1"/>
            </p:cNvPicPr>
            <p:nvPr/>
          </p:nvPicPr>
          <p:blipFill>
            <a:blip r:embed="rId2"/>
            <a:stretch>
              <a:fillRect/>
            </a:stretch>
          </p:blipFill>
          <p:spPr>
            <a:xfrm>
              <a:off x="724530" y="3598083"/>
              <a:ext cx="491406" cy="735485"/>
            </a:xfrm>
            <a:prstGeom prst="rect">
              <a:avLst/>
            </a:prstGeom>
            <a:solidFill>
              <a:schemeClr val="accent2"/>
            </a:solidFill>
          </p:spPr>
        </p:pic>
        <p:sp>
          <p:nvSpPr>
            <p:cNvPr id="11" name="Rechthoek 10">
              <a:extLst>
                <a:ext uri="{FF2B5EF4-FFF2-40B4-BE49-F238E27FC236}">
                  <a16:creationId xmlns:a16="http://schemas.microsoft.com/office/drawing/2014/main" id="{5600A22D-73BC-4056-A966-06C884AB7003}"/>
                </a:ext>
              </a:extLst>
            </p:cNvPr>
            <p:cNvSpPr/>
            <p:nvPr/>
          </p:nvSpPr>
          <p:spPr>
            <a:xfrm>
              <a:off x="2205405" y="3059904"/>
              <a:ext cx="161494" cy="11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Boog 11">
              <a:extLst>
                <a:ext uri="{FF2B5EF4-FFF2-40B4-BE49-F238E27FC236}">
                  <a16:creationId xmlns:a16="http://schemas.microsoft.com/office/drawing/2014/main" id="{2292B50D-B374-44B5-82C3-98189FECCF70}"/>
                </a:ext>
              </a:extLst>
            </p:cNvPr>
            <p:cNvSpPr/>
            <p:nvPr/>
          </p:nvSpPr>
          <p:spPr>
            <a:xfrm rot="8940000">
              <a:off x="1316644" y="3458019"/>
              <a:ext cx="1047396" cy="940925"/>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13" name="Tekstvak 12">
              <a:extLst>
                <a:ext uri="{FF2B5EF4-FFF2-40B4-BE49-F238E27FC236}">
                  <a16:creationId xmlns:a16="http://schemas.microsoft.com/office/drawing/2014/main" id="{673414AC-28F1-42A6-93A8-89F9590C9FF4}"/>
                </a:ext>
              </a:extLst>
            </p:cNvPr>
            <p:cNvSpPr txBox="1"/>
            <p:nvPr/>
          </p:nvSpPr>
          <p:spPr>
            <a:xfrm>
              <a:off x="1186529" y="3070819"/>
              <a:ext cx="1201671" cy="415498"/>
            </a:xfrm>
            <a:prstGeom prst="rect">
              <a:avLst/>
            </a:prstGeom>
            <a:noFill/>
          </p:spPr>
          <p:txBody>
            <a:bodyPr wrap="square" lIns="0" tIns="0" rIns="0" bIns="0" rtlCol="0">
              <a:spAutoFit/>
            </a:bodyPr>
            <a:lstStyle/>
            <a:p>
              <a:pPr algn="ctr"/>
              <a:r>
                <a:rPr lang="nl-NL" sz="900" dirty="0">
                  <a:latin typeface="Arial" panose="020B0604020202020204" pitchFamily="34" charset="0"/>
                  <a:cs typeface="Arial" panose="020B0604020202020204" pitchFamily="34" charset="0"/>
                </a:rPr>
                <a:t>Aanvragen van noodzakelijke nazorg  via EVD/EPD,</a:t>
              </a:r>
            </a:p>
          </p:txBody>
        </p:sp>
        <p:sp>
          <p:nvSpPr>
            <p:cNvPr id="14" name="Ovaal 13">
              <a:extLst>
                <a:ext uri="{FF2B5EF4-FFF2-40B4-BE49-F238E27FC236}">
                  <a16:creationId xmlns:a16="http://schemas.microsoft.com/office/drawing/2014/main" id="{8AF9CAC7-3B00-4057-B732-424FCA1B49F3}"/>
                </a:ext>
              </a:extLst>
            </p:cNvPr>
            <p:cNvSpPr/>
            <p:nvPr/>
          </p:nvSpPr>
          <p:spPr>
            <a:xfrm>
              <a:off x="1687352" y="2844440"/>
              <a:ext cx="225334" cy="2169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1</a:t>
              </a:r>
            </a:p>
          </p:txBody>
        </p:sp>
        <p:sp>
          <p:nvSpPr>
            <p:cNvPr id="15" name="Tekstvak 14">
              <a:extLst>
                <a:ext uri="{FF2B5EF4-FFF2-40B4-BE49-F238E27FC236}">
                  <a16:creationId xmlns:a16="http://schemas.microsoft.com/office/drawing/2014/main" id="{150DF964-2A10-49D9-9549-919020A941D1}"/>
                </a:ext>
              </a:extLst>
            </p:cNvPr>
            <p:cNvSpPr txBox="1"/>
            <p:nvPr/>
          </p:nvSpPr>
          <p:spPr>
            <a:xfrm>
              <a:off x="1109478" y="4857320"/>
              <a:ext cx="1380993" cy="415498"/>
            </a:xfrm>
            <a:prstGeom prst="rect">
              <a:avLst/>
            </a:prstGeom>
            <a:noFill/>
          </p:spPr>
          <p:txBody>
            <a:bodyPr wrap="square" lIns="0" tIns="0" rIns="0" bIns="0" rtlCol="0">
              <a:spAutoFit/>
            </a:bodyPr>
            <a:lstStyle/>
            <a:p>
              <a:pPr algn="ctr"/>
              <a:r>
                <a:rPr lang="nl-NL" sz="900">
                  <a:latin typeface="Arial" panose="020B0604020202020204" pitchFamily="34" charset="0"/>
                  <a:cs typeface="Arial" panose="020B0604020202020204" pitchFamily="34" charset="0"/>
                </a:rPr>
                <a:t>Verkrijgen totaalbeeld en opvragen informatie bij andere disciplines</a:t>
              </a:r>
            </a:p>
          </p:txBody>
        </p:sp>
        <p:sp>
          <p:nvSpPr>
            <p:cNvPr id="16" name="Ovaal 15">
              <a:extLst>
                <a:ext uri="{FF2B5EF4-FFF2-40B4-BE49-F238E27FC236}">
                  <a16:creationId xmlns:a16="http://schemas.microsoft.com/office/drawing/2014/main" id="{A2EFE956-DAA3-47A3-AB45-6897A597BDCD}"/>
                </a:ext>
              </a:extLst>
            </p:cNvPr>
            <p:cNvSpPr/>
            <p:nvPr/>
          </p:nvSpPr>
          <p:spPr>
            <a:xfrm>
              <a:off x="1687352" y="4595604"/>
              <a:ext cx="225334" cy="2169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2</a:t>
              </a:r>
            </a:p>
          </p:txBody>
        </p:sp>
        <p:sp>
          <p:nvSpPr>
            <p:cNvPr id="18" name="Rectangle 1">
              <a:extLst>
                <a:ext uri="{FF2B5EF4-FFF2-40B4-BE49-F238E27FC236}">
                  <a16:creationId xmlns:a16="http://schemas.microsoft.com/office/drawing/2014/main" id="{29184B9A-D740-4FB5-97CA-CF36FCB85372}"/>
                </a:ext>
              </a:extLst>
            </p:cNvPr>
            <p:cNvSpPr/>
            <p:nvPr/>
          </p:nvSpPr>
          <p:spPr>
            <a:xfrm>
              <a:off x="823827" y="1958397"/>
              <a:ext cx="1952650" cy="338554"/>
            </a:xfrm>
            <a:prstGeom prst="rect">
              <a:avLst/>
            </a:prstGeom>
          </p:spPr>
          <p:txBody>
            <a:bodyPr wrap="none">
              <a:spAutoFit/>
            </a:bodyPr>
            <a:lstStyle/>
            <a:p>
              <a:pPr>
                <a:spcBef>
                  <a:spcPts val="600"/>
                </a:spcBef>
                <a:spcAft>
                  <a:spcPts val="300"/>
                </a:spcAft>
              </a:pPr>
              <a:r>
                <a:rPr lang="nl-NL" sz="1600" dirty="0">
                  <a:solidFill>
                    <a:srgbClr val="FF6600"/>
                  </a:solidFill>
                  <a:latin typeface="Arial" panose="020B0604020202020204" pitchFamily="34" charset="0"/>
                  <a:cs typeface="Arial" panose="020B0604020202020204" pitchFamily="34" charset="0"/>
                </a:rPr>
                <a:t>Verzoek om nazorg</a:t>
              </a:r>
            </a:p>
          </p:txBody>
        </p:sp>
        <p:sp>
          <p:nvSpPr>
            <p:cNvPr id="19" name="Boog 4">
              <a:extLst>
                <a:ext uri="{FF2B5EF4-FFF2-40B4-BE49-F238E27FC236}">
                  <a16:creationId xmlns:a16="http://schemas.microsoft.com/office/drawing/2014/main" id="{E451FADC-5B73-4050-BDE4-09634457EA58}"/>
                </a:ext>
              </a:extLst>
            </p:cNvPr>
            <p:cNvSpPr/>
            <p:nvPr/>
          </p:nvSpPr>
          <p:spPr>
            <a:xfrm rot="19429311">
              <a:off x="1200779" y="3647289"/>
              <a:ext cx="1047396" cy="940925"/>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pic>
          <p:nvPicPr>
            <p:cNvPr id="20" name="Afbeelding 25" descr="pijl dik (L) oranje.png">
              <a:extLst>
                <a:ext uri="{FF2B5EF4-FFF2-40B4-BE49-F238E27FC236}">
                  <a16:creationId xmlns:a16="http://schemas.microsoft.com/office/drawing/2014/main" id="{CECB0F33-5946-42C9-B50D-5463E64A9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80960" y="3630006"/>
              <a:ext cx="613066" cy="716007"/>
            </a:xfrm>
            <a:prstGeom prst="rect">
              <a:avLst/>
            </a:prstGeom>
          </p:spPr>
        </p:pic>
        <p:sp>
          <p:nvSpPr>
            <p:cNvPr id="21" name="Rectangle 110">
              <a:extLst>
                <a:ext uri="{FF2B5EF4-FFF2-40B4-BE49-F238E27FC236}">
                  <a16:creationId xmlns:a16="http://schemas.microsoft.com/office/drawing/2014/main" id="{0B568B41-7554-4C24-AA78-8C1A773E0950}"/>
                </a:ext>
              </a:extLst>
            </p:cNvPr>
            <p:cNvSpPr/>
            <p:nvPr/>
          </p:nvSpPr>
          <p:spPr>
            <a:xfrm>
              <a:off x="9200164" y="1939317"/>
              <a:ext cx="1801447" cy="338554"/>
            </a:xfrm>
            <a:prstGeom prst="rect">
              <a:avLst/>
            </a:prstGeom>
          </p:spPr>
          <p:txBody>
            <a:bodyPr wrap="square">
              <a:spAutoFit/>
            </a:bodyPr>
            <a:lstStyle/>
            <a:p>
              <a:pPr>
                <a:spcBef>
                  <a:spcPts val="600"/>
                </a:spcBef>
                <a:spcAft>
                  <a:spcPts val="300"/>
                </a:spcAft>
              </a:pPr>
              <a:r>
                <a:rPr lang="nl-NL" sz="1600" dirty="0">
                  <a:solidFill>
                    <a:srgbClr val="FF6600"/>
                  </a:solidFill>
                  <a:latin typeface="Arial" panose="020B0604020202020204" pitchFamily="34" charset="0"/>
                  <a:cs typeface="Arial" panose="020B0604020202020204" pitchFamily="34" charset="0"/>
                </a:rPr>
                <a:t>Overdracht</a:t>
              </a:r>
            </a:p>
          </p:txBody>
        </p:sp>
        <p:sp>
          <p:nvSpPr>
            <p:cNvPr id="22" name="Tekstvak 21">
              <a:extLst>
                <a:ext uri="{FF2B5EF4-FFF2-40B4-BE49-F238E27FC236}">
                  <a16:creationId xmlns:a16="http://schemas.microsoft.com/office/drawing/2014/main" id="{D37298EF-8CE7-41C4-A6B3-389D66063D2E}"/>
                </a:ext>
              </a:extLst>
            </p:cNvPr>
            <p:cNvSpPr txBox="1"/>
            <p:nvPr/>
          </p:nvSpPr>
          <p:spPr>
            <a:xfrm>
              <a:off x="9276659" y="3659486"/>
              <a:ext cx="1216160" cy="369330"/>
            </a:xfrm>
            <a:prstGeom prst="rect">
              <a:avLst/>
            </a:prstGeom>
            <a:noFill/>
          </p:spPr>
          <p:txBody>
            <a:bodyPr wrap="square" lIns="91438" tIns="45719" rIns="91438" bIns="45719" rtlCol="0">
              <a:spAutoFit/>
            </a:bodyPr>
            <a:lstStyle/>
            <a:p>
              <a:pPr algn="ctr"/>
              <a:r>
                <a:rPr lang="en-GB" sz="900">
                  <a:latin typeface="Arial" panose="020B0604020202020204" pitchFamily="34" charset="0"/>
                  <a:cs typeface="Arial" panose="020B0604020202020204" pitchFamily="34" charset="0"/>
                </a:rPr>
                <a:t>Verpleegkundige (</a:t>
              </a:r>
              <a:r>
                <a:rPr lang="en-GB" sz="900" err="1">
                  <a:latin typeface="Arial" panose="020B0604020202020204" pitchFamily="34" charset="0"/>
                  <a:cs typeface="Arial" panose="020B0604020202020204" pitchFamily="34" charset="0"/>
                </a:rPr>
                <a:t>afdeling</a:t>
              </a:r>
              <a:r>
                <a:rPr lang="en-GB" sz="900">
                  <a:latin typeface="Arial" panose="020B0604020202020204" pitchFamily="34" charset="0"/>
                  <a:cs typeface="Arial" panose="020B0604020202020204" pitchFamily="34" charset="0"/>
                </a:rPr>
                <a:t>)</a:t>
              </a:r>
            </a:p>
          </p:txBody>
        </p:sp>
        <p:pic>
          <p:nvPicPr>
            <p:cNvPr id="23" name="Afbeelding 22" descr="icoon 'VV&amp;T'.png">
              <a:extLst>
                <a:ext uri="{FF2B5EF4-FFF2-40B4-BE49-F238E27FC236}">
                  <a16:creationId xmlns:a16="http://schemas.microsoft.com/office/drawing/2014/main" id="{E68261B5-5778-46E7-A64E-A733E6244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328" y="3215488"/>
              <a:ext cx="771462" cy="805553"/>
            </a:xfrm>
            <a:prstGeom prst="rect">
              <a:avLst/>
            </a:prstGeom>
          </p:spPr>
        </p:pic>
        <p:sp>
          <p:nvSpPr>
            <p:cNvPr id="24" name="Tekstvak 23">
              <a:extLst>
                <a:ext uri="{FF2B5EF4-FFF2-40B4-BE49-F238E27FC236}">
                  <a16:creationId xmlns:a16="http://schemas.microsoft.com/office/drawing/2014/main" id="{463BE214-9515-4253-9C8F-651A32A84127}"/>
                </a:ext>
              </a:extLst>
            </p:cNvPr>
            <p:cNvSpPr txBox="1"/>
            <p:nvPr/>
          </p:nvSpPr>
          <p:spPr>
            <a:xfrm>
              <a:off x="10927163" y="3909935"/>
              <a:ext cx="545796" cy="230830"/>
            </a:xfrm>
            <a:prstGeom prst="rect">
              <a:avLst/>
            </a:prstGeom>
            <a:noFill/>
          </p:spPr>
          <p:txBody>
            <a:bodyPr wrap="square" lIns="91438" tIns="45719" rIns="91438" bIns="45719" rtlCol="0">
              <a:spAutoFit/>
            </a:bodyPr>
            <a:lstStyle/>
            <a:p>
              <a:r>
                <a:rPr lang="en-GB" sz="900">
                  <a:latin typeface="Arial" panose="020B0604020202020204" pitchFamily="34" charset="0"/>
                  <a:cs typeface="Arial" panose="020B0604020202020204" pitchFamily="34" charset="0"/>
                </a:rPr>
                <a:t>VV&amp;T</a:t>
              </a:r>
            </a:p>
          </p:txBody>
        </p:sp>
        <p:sp>
          <p:nvSpPr>
            <p:cNvPr id="25" name="Tekstvak 24">
              <a:extLst>
                <a:ext uri="{FF2B5EF4-FFF2-40B4-BE49-F238E27FC236}">
                  <a16:creationId xmlns:a16="http://schemas.microsoft.com/office/drawing/2014/main" id="{F5444C21-B240-40D1-A657-B1EF8A0CA907}"/>
                </a:ext>
              </a:extLst>
            </p:cNvPr>
            <p:cNvSpPr txBox="1"/>
            <p:nvPr/>
          </p:nvSpPr>
          <p:spPr>
            <a:xfrm>
              <a:off x="8821527" y="2657404"/>
              <a:ext cx="1161446" cy="276999"/>
            </a:xfrm>
            <a:prstGeom prst="rect">
              <a:avLst/>
            </a:prstGeom>
            <a:noFill/>
          </p:spPr>
          <p:txBody>
            <a:bodyPr wrap="square" lIns="0" tIns="0" rIns="0" bIns="0" rtlCol="0">
              <a:spAutoFit/>
            </a:bodyPr>
            <a:lstStyle/>
            <a:p>
              <a:pPr algn="ctr"/>
              <a:r>
                <a:rPr lang="nl-NL" sz="900">
                  <a:latin typeface="Arial" panose="020B0604020202020204" pitchFamily="34" charset="0"/>
                  <a:cs typeface="Arial" panose="020B0604020202020204" pitchFamily="34" charset="0"/>
                </a:rPr>
                <a:t>Ophalen van info op </a:t>
              </a:r>
            </a:p>
            <a:p>
              <a:pPr algn="ctr"/>
              <a:r>
                <a:rPr lang="nl-NL" sz="900">
                  <a:latin typeface="Arial" panose="020B0604020202020204" pitchFamily="34" charset="0"/>
                  <a:cs typeface="Arial" panose="020B0604020202020204" pitchFamily="34" charset="0"/>
                </a:rPr>
                <a:t>verschillende plekken</a:t>
              </a:r>
            </a:p>
          </p:txBody>
        </p:sp>
        <p:sp>
          <p:nvSpPr>
            <p:cNvPr id="26" name="Ovaal 25">
              <a:extLst>
                <a:ext uri="{FF2B5EF4-FFF2-40B4-BE49-F238E27FC236}">
                  <a16:creationId xmlns:a16="http://schemas.microsoft.com/office/drawing/2014/main" id="{51D88F38-071E-49EC-95A9-796406537A84}"/>
                </a:ext>
              </a:extLst>
            </p:cNvPr>
            <p:cNvSpPr/>
            <p:nvPr/>
          </p:nvSpPr>
          <p:spPr>
            <a:xfrm>
              <a:off x="9276659" y="2417493"/>
              <a:ext cx="225334" cy="2169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7</a:t>
              </a:r>
            </a:p>
          </p:txBody>
        </p:sp>
        <p:sp>
          <p:nvSpPr>
            <p:cNvPr id="27" name="Tekstvak 26">
              <a:extLst>
                <a:ext uri="{FF2B5EF4-FFF2-40B4-BE49-F238E27FC236}">
                  <a16:creationId xmlns:a16="http://schemas.microsoft.com/office/drawing/2014/main" id="{D7EB5818-CA00-4AC8-B169-EFE34D5D974C}"/>
                </a:ext>
              </a:extLst>
            </p:cNvPr>
            <p:cNvSpPr txBox="1"/>
            <p:nvPr/>
          </p:nvSpPr>
          <p:spPr>
            <a:xfrm>
              <a:off x="10009504" y="2839264"/>
              <a:ext cx="1263997" cy="415498"/>
            </a:xfrm>
            <a:prstGeom prst="rect">
              <a:avLst/>
            </a:prstGeom>
            <a:noFill/>
          </p:spPr>
          <p:txBody>
            <a:bodyPr wrap="square" lIns="0" tIns="0" rIns="0" bIns="0" rtlCol="0">
              <a:spAutoFit/>
            </a:bodyPr>
            <a:lstStyle/>
            <a:p>
              <a:pPr algn="ctr"/>
              <a:r>
                <a:rPr lang="nl-NL" sz="900">
                  <a:latin typeface="Arial" panose="020B0604020202020204" pitchFamily="34" charset="0"/>
                  <a:cs typeface="Arial" panose="020B0604020202020204" pitchFamily="34" charset="0"/>
                </a:rPr>
                <a:t>Versturen van de verschillende overdrachten</a:t>
              </a:r>
            </a:p>
          </p:txBody>
        </p:sp>
        <p:sp>
          <p:nvSpPr>
            <p:cNvPr id="28" name="Ovaal 27">
              <a:extLst>
                <a:ext uri="{FF2B5EF4-FFF2-40B4-BE49-F238E27FC236}">
                  <a16:creationId xmlns:a16="http://schemas.microsoft.com/office/drawing/2014/main" id="{F30FCD05-598D-4049-A52D-873722F37C63}"/>
                </a:ext>
              </a:extLst>
            </p:cNvPr>
            <p:cNvSpPr/>
            <p:nvPr/>
          </p:nvSpPr>
          <p:spPr>
            <a:xfrm>
              <a:off x="10487608" y="2607491"/>
              <a:ext cx="225334" cy="2169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8</a:t>
              </a:r>
            </a:p>
          </p:txBody>
        </p:sp>
        <p:sp>
          <p:nvSpPr>
            <p:cNvPr id="29" name="Tekstvak 28">
              <a:extLst>
                <a:ext uri="{FF2B5EF4-FFF2-40B4-BE49-F238E27FC236}">
                  <a16:creationId xmlns:a16="http://schemas.microsoft.com/office/drawing/2014/main" id="{BF172F87-CEC0-4634-B54C-9A46AE5B2CD9}"/>
                </a:ext>
              </a:extLst>
            </p:cNvPr>
            <p:cNvSpPr txBox="1"/>
            <p:nvPr/>
          </p:nvSpPr>
          <p:spPr>
            <a:xfrm>
              <a:off x="10635256" y="4378989"/>
              <a:ext cx="1152400" cy="415498"/>
            </a:xfrm>
            <a:prstGeom prst="rect">
              <a:avLst/>
            </a:prstGeom>
            <a:noFill/>
          </p:spPr>
          <p:txBody>
            <a:bodyPr wrap="square" lIns="0" tIns="0" rIns="0" bIns="0" rtlCol="0">
              <a:spAutoFit/>
            </a:bodyPr>
            <a:lstStyle/>
            <a:p>
              <a:pPr algn="ctr"/>
              <a:r>
                <a:rPr lang="nl-NL" sz="900" dirty="0">
                  <a:latin typeface="Arial" panose="020B0604020202020204" pitchFamily="34" charset="0"/>
                  <a:cs typeface="Arial" panose="020B0604020202020204" pitchFamily="34" charset="0"/>
                </a:rPr>
                <a:t>Ontvangen en verwerken van gegevens door VV&amp;T</a:t>
              </a:r>
            </a:p>
          </p:txBody>
        </p:sp>
        <p:sp>
          <p:nvSpPr>
            <p:cNvPr id="30" name="Ovaal 29">
              <a:extLst>
                <a:ext uri="{FF2B5EF4-FFF2-40B4-BE49-F238E27FC236}">
                  <a16:creationId xmlns:a16="http://schemas.microsoft.com/office/drawing/2014/main" id="{2F21BF7A-06D9-406F-B4E6-03C7D9156770}"/>
                </a:ext>
              </a:extLst>
            </p:cNvPr>
            <p:cNvSpPr/>
            <p:nvPr/>
          </p:nvSpPr>
          <p:spPr>
            <a:xfrm>
              <a:off x="11098789" y="4142805"/>
              <a:ext cx="225334" cy="2169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9</a:t>
              </a:r>
            </a:p>
          </p:txBody>
        </p:sp>
        <p:sp>
          <p:nvSpPr>
            <p:cNvPr id="31" name="Tekstvak 30">
              <a:extLst>
                <a:ext uri="{FF2B5EF4-FFF2-40B4-BE49-F238E27FC236}">
                  <a16:creationId xmlns:a16="http://schemas.microsoft.com/office/drawing/2014/main" id="{76DED603-D5B7-4474-9F09-60A24A654FA9}"/>
                </a:ext>
              </a:extLst>
            </p:cNvPr>
            <p:cNvSpPr txBox="1"/>
            <p:nvPr/>
          </p:nvSpPr>
          <p:spPr>
            <a:xfrm>
              <a:off x="8800558" y="4459623"/>
              <a:ext cx="799213" cy="415498"/>
            </a:xfrm>
            <a:prstGeom prst="rect">
              <a:avLst/>
            </a:prstGeom>
            <a:noFill/>
          </p:spPr>
          <p:txBody>
            <a:bodyPr wrap="square" lIns="0" tIns="0" rIns="0" bIns="0" rtlCol="0">
              <a:spAutoFit/>
            </a:bodyPr>
            <a:lstStyle/>
            <a:p>
              <a:pPr algn="ctr"/>
              <a:r>
                <a:rPr lang="nl-NL" sz="900" dirty="0">
                  <a:latin typeface="Arial" panose="020B0604020202020204" pitchFamily="34" charset="0"/>
                  <a:cs typeface="Arial" panose="020B0604020202020204" pitchFamily="34" charset="0"/>
                </a:rPr>
                <a:t>Op de hoogte stellen m.b.t. ontslagdatum</a:t>
              </a:r>
            </a:p>
          </p:txBody>
        </p:sp>
        <p:sp>
          <p:nvSpPr>
            <p:cNvPr id="32" name="Ovaal 31">
              <a:extLst>
                <a:ext uri="{FF2B5EF4-FFF2-40B4-BE49-F238E27FC236}">
                  <a16:creationId xmlns:a16="http://schemas.microsoft.com/office/drawing/2014/main" id="{B34E622B-14B3-437D-BCC1-6CB72476D462}"/>
                </a:ext>
              </a:extLst>
            </p:cNvPr>
            <p:cNvSpPr/>
            <p:nvPr/>
          </p:nvSpPr>
          <p:spPr>
            <a:xfrm>
              <a:off x="9091109" y="4201991"/>
              <a:ext cx="225334" cy="2169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a:t>6</a:t>
              </a:r>
            </a:p>
          </p:txBody>
        </p:sp>
        <p:grpSp>
          <p:nvGrpSpPr>
            <p:cNvPr id="33" name="Group 112">
              <a:extLst>
                <a:ext uri="{FF2B5EF4-FFF2-40B4-BE49-F238E27FC236}">
                  <a16:creationId xmlns:a16="http://schemas.microsoft.com/office/drawing/2014/main" id="{394E0406-DB03-4DD3-AF8D-F1414A2AF495}"/>
                </a:ext>
              </a:extLst>
            </p:cNvPr>
            <p:cNvGrpSpPr/>
            <p:nvPr/>
          </p:nvGrpSpPr>
          <p:grpSpPr>
            <a:xfrm>
              <a:off x="8167649" y="3595116"/>
              <a:ext cx="725243" cy="1111425"/>
              <a:chOff x="2083678" y="2901235"/>
              <a:chExt cx="725243" cy="1111425"/>
            </a:xfrm>
          </p:grpSpPr>
          <p:pic>
            <p:nvPicPr>
              <p:cNvPr id="67" name="Afbeelding 136">
                <a:extLst>
                  <a:ext uri="{FF2B5EF4-FFF2-40B4-BE49-F238E27FC236}">
                    <a16:creationId xmlns:a16="http://schemas.microsoft.com/office/drawing/2014/main" id="{B9567E52-E144-4D30-BA46-9AA06B31B8DC}"/>
                  </a:ext>
                </a:extLst>
              </p:cNvPr>
              <p:cNvPicPr>
                <a:picLocks noChangeAspect="1"/>
              </p:cNvPicPr>
              <p:nvPr/>
            </p:nvPicPr>
            <p:blipFill>
              <a:blip r:embed="rId2"/>
              <a:stretch>
                <a:fillRect/>
              </a:stretch>
            </p:blipFill>
            <p:spPr>
              <a:xfrm>
                <a:off x="2149817" y="2901235"/>
                <a:ext cx="519678" cy="735485"/>
              </a:xfrm>
              <a:prstGeom prst="rect">
                <a:avLst/>
              </a:prstGeom>
              <a:solidFill>
                <a:srgbClr val="00B0F0"/>
              </a:solidFill>
            </p:spPr>
          </p:pic>
          <p:sp>
            <p:nvSpPr>
              <p:cNvPr id="68" name="Tekstvak 139">
                <a:extLst>
                  <a:ext uri="{FF2B5EF4-FFF2-40B4-BE49-F238E27FC236}">
                    <a16:creationId xmlns:a16="http://schemas.microsoft.com/office/drawing/2014/main" id="{3AA6AECB-7612-4690-9D15-FF4C22F3BA79}"/>
                  </a:ext>
                </a:extLst>
              </p:cNvPr>
              <p:cNvSpPr txBox="1"/>
              <p:nvPr/>
            </p:nvSpPr>
            <p:spPr>
              <a:xfrm>
                <a:off x="2083678" y="3643330"/>
                <a:ext cx="725243" cy="369330"/>
              </a:xfrm>
              <a:prstGeom prst="rect">
                <a:avLst/>
              </a:prstGeom>
              <a:noFill/>
            </p:spPr>
            <p:txBody>
              <a:bodyPr wrap="square" lIns="91438" tIns="45719" rIns="91438" bIns="45719" rtlCol="0">
                <a:spAutoFit/>
              </a:bodyPr>
              <a:lstStyle/>
              <a:p>
                <a:r>
                  <a:rPr lang="en-GB" sz="900">
                    <a:latin typeface="Arial" panose="020B0604020202020204" pitchFamily="34" charset="0"/>
                    <a:cs typeface="Arial" panose="020B0604020202020204" pitchFamily="34" charset="0"/>
                  </a:rPr>
                  <a:t>Transfer-</a:t>
                </a:r>
                <a:r>
                  <a:rPr lang="en-GB" sz="900" err="1">
                    <a:latin typeface="Arial" panose="020B0604020202020204" pitchFamily="34" charset="0"/>
                    <a:cs typeface="Arial" panose="020B0604020202020204" pitchFamily="34" charset="0"/>
                  </a:rPr>
                  <a:t>afdeling</a:t>
                </a:r>
                <a:endParaRPr lang="en-GB" sz="900">
                  <a:latin typeface="Arial" panose="020B0604020202020204" pitchFamily="34" charset="0"/>
                  <a:cs typeface="Arial" panose="020B0604020202020204" pitchFamily="34" charset="0"/>
                </a:endParaRPr>
              </a:p>
            </p:txBody>
          </p:sp>
        </p:grpSp>
        <p:pic>
          <p:nvPicPr>
            <p:cNvPr id="34" name="Afbeelding 33">
              <a:extLst>
                <a:ext uri="{FF2B5EF4-FFF2-40B4-BE49-F238E27FC236}">
                  <a16:creationId xmlns:a16="http://schemas.microsoft.com/office/drawing/2014/main" id="{AD8182AE-1694-4F5C-934B-981106993A0B}"/>
                </a:ext>
              </a:extLst>
            </p:cNvPr>
            <p:cNvPicPr>
              <a:picLocks noChangeAspect="1"/>
            </p:cNvPicPr>
            <p:nvPr/>
          </p:nvPicPr>
          <p:blipFill>
            <a:blip r:embed="rId2"/>
            <a:stretch>
              <a:fillRect/>
            </a:stretch>
          </p:blipFill>
          <p:spPr>
            <a:xfrm>
              <a:off x="9640386" y="2968842"/>
              <a:ext cx="523190" cy="735485"/>
            </a:xfrm>
            <a:prstGeom prst="rect">
              <a:avLst/>
            </a:prstGeom>
            <a:solidFill>
              <a:schemeClr val="accent2"/>
            </a:solidFill>
          </p:spPr>
        </p:pic>
        <p:sp>
          <p:nvSpPr>
            <p:cNvPr id="37" name="Boog 36">
              <a:extLst>
                <a:ext uri="{FF2B5EF4-FFF2-40B4-BE49-F238E27FC236}">
                  <a16:creationId xmlns:a16="http://schemas.microsoft.com/office/drawing/2014/main" id="{9C0B86A4-8097-4F9B-8B8D-95D9A8D191F5}"/>
                </a:ext>
              </a:extLst>
            </p:cNvPr>
            <p:cNvSpPr/>
            <p:nvPr/>
          </p:nvSpPr>
          <p:spPr>
            <a:xfrm rot="12660000" flipH="1">
              <a:off x="8572165" y="3124653"/>
              <a:ext cx="1047396" cy="940925"/>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grpSp>
          <p:nvGrpSpPr>
            <p:cNvPr id="38" name="Group 112">
              <a:extLst>
                <a:ext uri="{FF2B5EF4-FFF2-40B4-BE49-F238E27FC236}">
                  <a16:creationId xmlns:a16="http://schemas.microsoft.com/office/drawing/2014/main" id="{93D2610D-2998-4A1F-A2E4-850881065A78}"/>
                </a:ext>
              </a:extLst>
            </p:cNvPr>
            <p:cNvGrpSpPr/>
            <p:nvPr/>
          </p:nvGrpSpPr>
          <p:grpSpPr>
            <a:xfrm>
              <a:off x="2274223" y="3595116"/>
              <a:ext cx="725243" cy="1111425"/>
              <a:chOff x="2083678" y="2901235"/>
              <a:chExt cx="725243" cy="1111425"/>
            </a:xfrm>
          </p:grpSpPr>
          <p:pic>
            <p:nvPicPr>
              <p:cNvPr id="65" name="Afbeelding 136">
                <a:extLst>
                  <a:ext uri="{FF2B5EF4-FFF2-40B4-BE49-F238E27FC236}">
                    <a16:creationId xmlns:a16="http://schemas.microsoft.com/office/drawing/2014/main" id="{CABF614C-01B5-475C-9B1B-C25C4D9B9030}"/>
                  </a:ext>
                </a:extLst>
              </p:cNvPr>
              <p:cNvPicPr>
                <a:picLocks noChangeAspect="1"/>
              </p:cNvPicPr>
              <p:nvPr/>
            </p:nvPicPr>
            <p:blipFill>
              <a:blip r:embed="rId2"/>
              <a:stretch>
                <a:fillRect/>
              </a:stretch>
            </p:blipFill>
            <p:spPr>
              <a:xfrm>
                <a:off x="2149817" y="2901235"/>
                <a:ext cx="519678" cy="735485"/>
              </a:xfrm>
              <a:prstGeom prst="rect">
                <a:avLst/>
              </a:prstGeom>
              <a:solidFill>
                <a:srgbClr val="00B0F0"/>
              </a:solidFill>
            </p:spPr>
          </p:pic>
          <p:sp>
            <p:nvSpPr>
              <p:cNvPr id="66" name="Tekstvak 139">
                <a:extLst>
                  <a:ext uri="{FF2B5EF4-FFF2-40B4-BE49-F238E27FC236}">
                    <a16:creationId xmlns:a16="http://schemas.microsoft.com/office/drawing/2014/main" id="{C6F94E73-0E15-49CF-8789-198627B67337}"/>
                  </a:ext>
                </a:extLst>
              </p:cNvPr>
              <p:cNvSpPr txBox="1"/>
              <p:nvPr/>
            </p:nvSpPr>
            <p:spPr>
              <a:xfrm>
                <a:off x="2083678" y="3643330"/>
                <a:ext cx="725243" cy="369330"/>
              </a:xfrm>
              <a:prstGeom prst="rect">
                <a:avLst/>
              </a:prstGeom>
              <a:noFill/>
            </p:spPr>
            <p:txBody>
              <a:bodyPr wrap="square" lIns="91438" tIns="45719" rIns="91438" bIns="45719" rtlCol="0">
                <a:spAutoFit/>
              </a:bodyPr>
              <a:lstStyle/>
              <a:p>
                <a:r>
                  <a:rPr lang="en-GB" sz="900">
                    <a:latin typeface="Arial" panose="020B0604020202020204" pitchFamily="34" charset="0"/>
                    <a:cs typeface="Arial" panose="020B0604020202020204" pitchFamily="34" charset="0"/>
                  </a:rPr>
                  <a:t>Transfer-</a:t>
                </a:r>
                <a:r>
                  <a:rPr lang="en-GB" sz="900" err="1">
                    <a:latin typeface="Arial" panose="020B0604020202020204" pitchFamily="34" charset="0"/>
                    <a:cs typeface="Arial" panose="020B0604020202020204" pitchFamily="34" charset="0"/>
                  </a:rPr>
                  <a:t>afdeling</a:t>
                </a:r>
                <a:endParaRPr lang="en-GB" sz="900">
                  <a:latin typeface="Arial" panose="020B0604020202020204" pitchFamily="34" charset="0"/>
                  <a:cs typeface="Arial" panose="020B0604020202020204" pitchFamily="34" charset="0"/>
                </a:endParaRPr>
              </a:p>
            </p:txBody>
          </p:sp>
        </p:grpSp>
        <p:sp>
          <p:nvSpPr>
            <p:cNvPr id="39" name="Boog 4">
              <a:extLst>
                <a:ext uri="{FF2B5EF4-FFF2-40B4-BE49-F238E27FC236}">
                  <a16:creationId xmlns:a16="http://schemas.microsoft.com/office/drawing/2014/main" id="{FC63BEFE-8894-46FF-9A2A-1578CB589158}"/>
                </a:ext>
              </a:extLst>
            </p:cNvPr>
            <p:cNvSpPr/>
            <p:nvPr/>
          </p:nvSpPr>
          <p:spPr>
            <a:xfrm rot="19429311">
              <a:off x="10019440" y="3351909"/>
              <a:ext cx="1047396" cy="940925"/>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pic>
          <p:nvPicPr>
            <p:cNvPr id="40" name="Afbeelding 25" descr="icoon 'VV&amp;T'.png">
              <a:extLst>
                <a:ext uri="{FF2B5EF4-FFF2-40B4-BE49-F238E27FC236}">
                  <a16:creationId xmlns:a16="http://schemas.microsoft.com/office/drawing/2014/main" id="{914F8165-A0F7-4EED-B4A5-FE60DB1605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885" y="3695151"/>
              <a:ext cx="675332" cy="705175"/>
            </a:xfrm>
            <a:prstGeom prst="rect">
              <a:avLst/>
            </a:prstGeom>
          </p:spPr>
        </p:pic>
        <p:pic>
          <p:nvPicPr>
            <p:cNvPr id="41" name="Afbeelding 26" descr="icoon 'VV&amp;T'.png">
              <a:extLst>
                <a:ext uri="{FF2B5EF4-FFF2-40B4-BE49-F238E27FC236}">
                  <a16:creationId xmlns:a16="http://schemas.microsoft.com/office/drawing/2014/main" id="{B581082A-9263-4F9E-B3E2-2D91713CB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263" y="3190501"/>
              <a:ext cx="675332" cy="705175"/>
            </a:xfrm>
            <a:prstGeom prst="rect">
              <a:avLst/>
            </a:prstGeom>
          </p:spPr>
        </p:pic>
        <p:pic>
          <p:nvPicPr>
            <p:cNvPr id="42" name="Afbeelding 84" descr="icoon 'VV&amp;T'.png">
              <a:extLst>
                <a:ext uri="{FF2B5EF4-FFF2-40B4-BE49-F238E27FC236}">
                  <a16:creationId xmlns:a16="http://schemas.microsoft.com/office/drawing/2014/main" id="{308E3EE5-9DF1-4E04-BF06-81FC20506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859" y="3659486"/>
              <a:ext cx="675332" cy="705175"/>
            </a:xfrm>
            <a:prstGeom prst="rect">
              <a:avLst/>
            </a:prstGeom>
          </p:spPr>
        </p:pic>
        <p:sp>
          <p:nvSpPr>
            <p:cNvPr id="43" name="Tekstvak 78">
              <a:extLst>
                <a:ext uri="{FF2B5EF4-FFF2-40B4-BE49-F238E27FC236}">
                  <a16:creationId xmlns:a16="http://schemas.microsoft.com/office/drawing/2014/main" id="{3A086F00-C05A-42AF-BD96-3D958AB6F92E}"/>
                </a:ext>
              </a:extLst>
            </p:cNvPr>
            <p:cNvSpPr txBox="1"/>
            <p:nvPr/>
          </p:nvSpPr>
          <p:spPr>
            <a:xfrm>
              <a:off x="6104720" y="4296975"/>
              <a:ext cx="608080" cy="270757"/>
            </a:xfrm>
            <a:prstGeom prst="rect">
              <a:avLst/>
            </a:prstGeom>
            <a:noFill/>
          </p:spPr>
          <p:txBody>
            <a:bodyPr wrap="square" lIns="91438" tIns="45719" rIns="91438" bIns="45719" rtlCol="0">
              <a:spAutoFit/>
            </a:bodyPr>
            <a:lstStyle/>
            <a:p>
              <a:r>
                <a:rPr lang="en-GB" sz="1000" b="1">
                  <a:latin typeface="Ink Free" panose="03080402000500000000" pitchFamily="66" charset="0"/>
                </a:rPr>
                <a:t>VV&amp;T</a:t>
              </a:r>
            </a:p>
          </p:txBody>
        </p:sp>
        <p:sp>
          <p:nvSpPr>
            <p:cNvPr id="44" name="Tekstvak 74">
              <a:extLst>
                <a:ext uri="{FF2B5EF4-FFF2-40B4-BE49-F238E27FC236}">
                  <a16:creationId xmlns:a16="http://schemas.microsoft.com/office/drawing/2014/main" id="{29A2BE9C-6641-4894-81B3-7B8A0F3E75FA}"/>
                </a:ext>
              </a:extLst>
            </p:cNvPr>
            <p:cNvSpPr txBox="1"/>
            <p:nvPr/>
          </p:nvSpPr>
          <p:spPr>
            <a:xfrm>
              <a:off x="4734126" y="3164457"/>
              <a:ext cx="1380993" cy="415498"/>
            </a:xfrm>
            <a:prstGeom prst="rect">
              <a:avLst/>
            </a:prstGeom>
            <a:noFill/>
          </p:spPr>
          <p:txBody>
            <a:bodyPr wrap="square" lIns="0" tIns="0" rIns="0" bIns="0" rtlCol="0">
              <a:spAutoFit/>
            </a:bodyPr>
            <a:lstStyle/>
            <a:p>
              <a:pPr algn="ctr"/>
              <a:r>
                <a:rPr lang="nl-NL" sz="900" dirty="0">
                  <a:latin typeface="Arial" panose="020B0604020202020204" pitchFamily="34" charset="0"/>
                  <a:cs typeface="Arial" panose="020B0604020202020204" pitchFamily="34" charset="0"/>
                </a:rPr>
                <a:t>Uitzetten aanvraag vervolgzorg richting aanbieders</a:t>
              </a:r>
            </a:p>
          </p:txBody>
        </p:sp>
        <p:sp>
          <p:nvSpPr>
            <p:cNvPr id="45" name="Ovaal 75">
              <a:extLst>
                <a:ext uri="{FF2B5EF4-FFF2-40B4-BE49-F238E27FC236}">
                  <a16:creationId xmlns:a16="http://schemas.microsoft.com/office/drawing/2014/main" id="{3B4F986D-EF5F-4A85-BA0C-C52B5C1C28A5}"/>
                </a:ext>
              </a:extLst>
            </p:cNvPr>
            <p:cNvSpPr/>
            <p:nvPr/>
          </p:nvSpPr>
          <p:spPr>
            <a:xfrm>
              <a:off x="5316593" y="2932989"/>
              <a:ext cx="225334" cy="2169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3</a:t>
              </a:r>
            </a:p>
          </p:txBody>
        </p:sp>
        <p:sp>
          <p:nvSpPr>
            <p:cNvPr id="46" name="Tekstvak 77">
              <a:extLst>
                <a:ext uri="{FF2B5EF4-FFF2-40B4-BE49-F238E27FC236}">
                  <a16:creationId xmlns:a16="http://schemas.microsoft.com/office/drawing/2014/main" id="{537FDE73-DB4D-4F0E-8D39-A2595E233481}"/>
                </a:ext>
              </a:extLst>
            </p:cNvPr>
            <p:cNvSpPr txBox="1"/>
            <p:nvPr/>
          </p:nvSpPr>
          <p:spPr>
            <a:xfrm>
              <a:off x="4731450" y="4930198"/>
              <a:ext cx="1380993" cy="276999"/>
            </a:xfrm>
            <a:prstGeom prst="rect">
              <a:avLst/>
            </a:prstGeom>
            <a:noFill/>
          </p:spPr>
          <p:txBody>
            <a:bodyPr wrap="square" lIns="0" tIns="0" rIns="0" bIns="0" rtlCol="0">
              <a:spAutoFit/>
            </a:bodyPr>
            <a:lstStyle/>
            <a:p>
              <a:pPr algn="ctr"/>
              <a:r>
                <a:rPr lang="nl-NL" sz="900">
                  <a:latin typeface="Arial" panose="020B0604020202020204" pitchFamily="34" charset="0"/>
                  <a:cs typeface="Arial" panose="020B0604020202020204" pitchFamily="34" charset="0"/>
                </a:rPr>
                <a:t>Beoordelen aanvraag </a:t>
              </a:r>
            </a:p>
            <a:p>
              <a:pPr algn="ctr"/>
              <a:r>
                <a:rPr lang="nl-NL" sz="900">
                  <a:latin typeface="Arial" panose="020B0604020202020204" pitchFamily="34" charset="0"/>
                  <a:cs typeface="Arial" panose="020B0604020202020204" pitchFamily="34" charset="0"/>
                </a:rPr>
                <a:t>door VV&amp;T</a:t>
              </a:r>
            </a:p>
          </p:txBody>
        </p:sp>
        <p:sp>
          <p:nvSpPr>
            <p:cNvPr id="47" name="Ovaal 81">
              <a:extLst>
                <a:ext uri="{FF2B5EF4-FFF2-40B4-BE49-F238E27FC236}">
                  <a16:creationId xmlns:a16="http://schemas.microsoft.com/office/drawing/2014/main" id="{E1D073A6-92E0-4E13-A526-A1727626A5D2}"/>
                </a:ext>
              </a:extLst>
            </p:cNvPr>
            <p:cNvSpPr/>
            <p:nvPr/>
          </p:nvSpPr>
          <p:spPr>
            <a:xfrm>
              <a:off x="5288900" y="4705619"/>
              <a:ext cx="225334" cy="2169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dirty="0"/>
                <a:t>4</a:t>
              </a:r>
            </a:p>
          </p:txBody>
        </p:sp>
        <p:sp>
          <p:nvSpPr>
            <p:cNvPr id="48" name="Rectangle 80">
              <a:extLst>
                <a:ext uri="{FF2B5EF4-FFF2-40B4-BE49-F238E27FC236}">
                  <a16:creationId xmlns:a16="http://schemas.microsoft.com/office/drawing/2014/main" id="{D6F30824-AA08-4FA9-AD35-0A3EECEC3DFF}"/>
                </a:ext>
              </a:extLst>
            </p:cNvPr>
            <p:cNvSpPr/>
            <p:nvPr/>
          </p:nvSpPr>
          <p:spPr>
            <a:xfrm>
              <a:off x="4734126" y="1958397"/>
              <a:ext cx="1945854" cy="338554"/>
            </a:xfrm>
            <a:prstGeom prst="rect">
              <a:avLst/>
            </a:prstGeom>
          </p:spPr>
          <p:txBody>
            <a:bodyPr wrap="none">
              <a:spAutoFit/>
            </a:bodyPr>
            <a:lstStyle/>
            <a:p>
              <a:pPr>
                <a:spcBef>
                  <a:spcPts val="600"/>
                </a:spcBef>
                <a:spcAft>
                  <a:spcPts val="300"/>
                </a:spcAft>
              </a:pPr>
              <a:r>
                <a:rPr lang="nl-NL" sz="1600" dirty="0">
                  <a:solidFill>
                    <a:srgbClr val="FF6600"/>
                  </a:solidFill>
                  <a:latin typeface="Arial" panose="020B0604020202020204" pitchFamily="34" charset="0"/>
                  <a:cs typeface="Arial" panose="020B0604020202020204" pitchFamily="34" charset="0"/>
                </a:rPr>
                <a:t>Vind geschikte plek</a:t>
              </a:r>
            </a:p>
          </p:txBody>
        </p:sp>
        <p:sp>
          <p:nvSpPr>
            <p:cNvPr id="49" name="Tekstvak 48">
              <a:extLst>
                <a:ext uri="{FF2B5EF4-FFF2-40B4-BE49-F238E27FC236}">
                  <a16:creationId xmlns:a16="http://schemas.microsoft.com/office/drawing/2014/main" id="{5171DFAA-2BD7-417D-A519-63ACECD759BF}"/>
                </a:ext>
              </a:extLst>
            </p:cNvPr>
            <p:cNvSpPr txBox="1"/>
            <p:nvPr/>
          </p:nvSpPr>
          <p:spPr>
            <a:xfrm>
              <a:off x="6525649" y="2966341"/>
              <a:ext cx="789060" cy="138499"/>
            </a:xfrm>
            <a:prstGeom prst="rect">
              <a:avLst/>
            </a:prstGeom>
            <a:noFill/>
          </p:spPr>
          <p:txBody>
            <a:bodyPr wrap="square" lIns="0" tIns="0" rIns="0" bIns="0" rtlCol="0">
              <a:spAutoFit/>
            </a:bodyPr>
            <a:lstStyle/>
            <a:p>
              <a:pPr algn="ctr"/>
              <a:r>
                <a:rPr lang="nl-NL" sz="900">
                  <a:latin typeface="Arial" panose="020B0604020202020204" pitchFamily="34" charset="0"/>
                  <a:cs typeface="Arial" panose="020B0604020202020204" pitchFamily="34" charset="0"/>
                </a:rPr>
                <a:t>Geen plek</a:t>
              </a:r>
            </a:p>
          </p:txBody>
        </p:sp>
        <p:sp>
          <p:nvSpPr>
            <p:cNvPr id="56" name="Tekstvak 140">
              <a:extLst>
                <a:ext uri="{FF2B5EF4-FFF2-40B4-BE49-F238E27FC236}">
                  <a16:creationId xmlns:a16="http://schemas.microsoft.com/office/drawing/2014/main" id="{845AED53-3366-4875-9AA5-BA180369EC04}"/>
                </a:ext>
              </a:extLst>
            </p:cNvPr>
            <p:cNvSpPr txBox="1"/>
            <p:nvPr/>
          </p:nvSpPr>
          <p:spPr>
            <a:xfrm>
              <a:off x="7072080" y="4367525"/>
              <a:ext cx="404001" cy="138499"/>
            </a:xfrm>
            <a:prstGeom prst="rect">
              <a:avLst/>
            </a:prstGeom>
            <a:noFill/>
          </p:spPr>
          <p:txBody>
            <a:bodyPr wrap="square" lIns="0" tIns="0" rIns="0" bIns="0" rtlCol="0">
              <a:spAutoFit/>
            </a:bodyPr>
            <a:lstStyle/>
            <a:p>
              <a:pPr algn="ctr"/>
              <a:r>
                <a:rPr lang="nl-NL" sz="900">
                  <a:latin typeface="Arial" panose="020B0604020202020204" pitchFamily="34" charset="0"/>
                  <a:cs typeface="Arial" panose="020B0604020202020204" pitchFamily="34" charset="0"/>
                </a:rPr>
                <a:t>Plek</a:t>
              </a:r>
            </a:p>
          </p:txBody>
        </p:sp>
        <p:pic>
          <p:nvPicPr>
            <p:cNvPr id="57" name="Afbeelding 25" descr="pijl dik (L) oranje.png">
              <a:extLst>
                <a:ext uri="{FF2B5EF4-FFF2-40B4-BE49-F238E27FC236}">
                  <a16:creationId xmlns:a16="http://schemas.microsoft.com/office/drawing/2014/main" id="{65AD703C-3D4B-41E5-9D96-FC2038321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00594" y="3630007"/>
              <a:ext cx="613066" cy="716007"/>
            </a:xfrm>
            <a:prstGeom prst="rect">
              <a:avLst/>
            </a:prstGeom>
          </p:spPr>
        </p:pic>
        <p:sp>
          <p:nvSpPr>
            <p:cNvPr id="58" name="Ruit 16">
              <a:extLst>
                <a:ext uri="{FF2B5EF4-FFF2-40B4-BE49-F238E27FC236}">
                  <a16:creationId xmlns:a16="http://schemas.microsoft.com/office/drawing/2014/main" id="{D7DCA327-86BF-45DE-A04B-C6FD1D422A6E}"/>
                </a:ext>
              </a:extLst>
            </p:cNvPr>
            <p:cNvSpPr/>
            <p:nvPr/>
          </p:nvSpPr>
          <p:spPr>
            <a:xfrm>
              <a:off x="6961992" y="3849774"/>
              <a:ext cx="309926" cy="32880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900"/>
                <a:t>5</a:t>
              </a:r>
            </a:p>
          </p:txBody>
        </p:sp>
        <p:sp>
          <p:nvSpPr>
            <p:cNvPr id="59" name="Boog 4">
              <a:extLst>
                <a:ext uri="{FF2B5EF4-FFF2-40B4-BE49-F238E27FC236}">
                  <a16:creationId xmlns:a16="http://schemas.microsoft.com/office/drawing/2014/main" id="{517FBFE9-B1DC-4065-B531-97C1273BA8D4}"/>
                </a:ext>
              </a:extLst>
            </p:cNvPr>
            <p:cNvSpPr/>
            <p:nvPr/>
          </p:nvSpPr>
          <p:spPr>
            <a:xfrm rot="14761599" flipV="1">
              <a:off x="4740777" y="3134525"/>
              <a:ext cx="2711353" cy="2267160"/>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60" name="Boog 4">
              <a:extLst>
                <a:ext uri="{FF2B5EF4-FFF2-40B4-BE49-F238E27FC236}">
                  <a16:creationId xmlns:a16="http://schemas.microsoft.com/office/drawing/2014/main" id="{BFE4AD98-50B0-4A81-80FC-7E9DF79A82B1}"/>
                </a:ext>
              </a:extLst>
            </p:cNvPr>
            <p:cNvSpPr/>
            <p:nvPr/>
          </p:nvSpPr>
          <p:spPr>
            <a:xfrm rot="3545519" flipV="1">
              <a:off x="7188367" y="3583628"/>
              <a:ext cx="485960" cy="880751"/>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grpSp>
          <p:nvGrpSpPr>
            <p:cNvPr id="61" name="Group 112">
              <a:extLst>
                <a:ext uri="{FF2B5EF4-FFF2-40B4-BE49-F238E27FC236}">
                  <a16:creationId xmlns:a16="http://schemas.microsoft.com/office/drawing/2014/main" id="{5432A41E-9A7A-437D-90D8-E396E73D9CDB}"/>
                </a:ext>
              </a:extLst>
            </p:cNvPr>
            <p:cNvGrpSpPr/>
            <p:nvPr/>
          </p:nvGrpSpPr>
          <p:grpSpPr>
            <a:xfrm>
              <a:off x="3960207" y="3595116"/>
              <a:ext cx="725243" cy="1111425"/>
              <a:chOff x="2083678" y="2901235"/>
              <a:chExt cx="725243" cy="1111425"/>
            </a:xfrm>
          </p:grpSpPr>
          <p:pic>
            <p:nvPicPr>
              <p:cNvPr id="63" name="Afbeelding 136">
                <a:extLst>
                  <a:ext uri="{FF2B5EF4-FFF2-40B4-BE49-F238E27FC236}">
                    <a16:creationId xmlns:a16="http://schemas.microsoft.com/office/drawing/2014/main" id="{3070E61C-FF87-4DC6-B621-3D2306574325}"/>
                  </a:ext>
                </a:extLst>
              </p:cNvPr>
              <p:cNvPicPr>
                <a:picLocks noChangeAspect="1"/>
              </p:cNvPicPr>
              <p:nvPr/>
            </p:nvPicPr>
            <p:blipFill>
              <a:blip r:embed="rId2"/>
              <a:stretch>
                <a:fillRect/>
              </a:stretch>
            </p:blipFill>
            <p:spPr>
              <a:xfrm>
                <a:off x="2149817" y="2901235"/>
                <a:ext cx="519678" cy="735485"/>
              </a:xfrm>
              <a:prstGeom prst="rect">
                <a:avLst/>
              </a:prstGeom>
              <a:solidFill>
                <a:srgbClr val="00B0F0"/>
              </a:solidFill>
            </p:spPr>
          </p:pic>
          <p:sp>
            <p:nvSpPr>
              <p:cNvPr id="64" name="Tekstvak 139">
                <a:extLst>
                  <a:ext uri="{FF2B5EF4-FFF2-40B4-BE49-F238E27FC236}">
                    <a16:creationId xmlns:a16="http://schemas.microsoft.com/office/drawing/2014/main" id="{7BAD480F-3195-4121-A17C-E0590DD46D36}"/>
                  </a:ext>
                </a:extLst>
              </p:cNvPr>
              <p:cNvSpPr txBox="1"/>
              <p:nvPr/>
            </p:nvSpPr>
            <p:spPr>
              <a:xfrm>
                <a:off x="2083678" y="3643330"/>
                <a:ext cx="725243" cy="369330"/>
              </a:xfrm>
              <a:prstGeom prst="rect">
                <a:avLst/>
              </a:prstGeom>
              <a:noFill/>
            </p:spPr>
            <p:txBody>
              <a:bodyPr wrap="square" lIns="91438" tIns="45719" rIns="91438" bIns="45719" rtlCol="0">
                <a:spAutoFit/>
              </a:bodyPr>
              <a:lstStyle/>
              <a:p>
                <a:r>
                  <a:rPr lang="en-GB" sz="900">
                    <a:latin typeface="Arial" panose="020B0604020202020204" pitchFamily="34" charset="0"/>
                    <a:cs typeface="Arial" panose="020B0604020202020204" pitchFamily="34" charset="0"/>
                  </a:rPr>
                  <a:t>Transfer-</a:t>
                </a:r>
                <a:r>
                  <a:rPr lang="en-GB" sz="900" err="1">
                    <a:latin typeface="Arial" panose="020B0604020202020204" pitchFamily="34" charset="0"/>
                    <a:cs typeface="Arial" panose="020B0604020202020204" pitchFamily="34" charset="0"/>
                  </a:rPr>
                  <a:t>afdeling</a:t>
                </a:r>
                <a:endParaRPr lang="en-GB" sz="900">
                  <a:latin typeface="Arial" panose="020B0604020202020204" pitchFamily="34" charset="0"/>
                  <a:cs typeface="Arial" panose="020B0604020202020204" pitchFamily="34" charset="0"/>
                </a:endParaRPr>
              </a:p>
            </p:txBody>
          </p:sp>
        </p:grpSp>
      </p:grpSp>
      <p:sp>
        <p:nvSpPr>
          <p:cNvPr id="69" name="Ovaal 68">
            <a:extLst>
              <a:ext uri="{FF2B5EF4-FFF2-40B4-BE49-F238E27FC236}">
                <a16:creationId xmlns:a16="http://schemas.microsoft.com/office/drawing/2014/main" id="{08784040-5427-4D60-9939-AC03A835A049}"/>
              </a:ext>
            </a:extLst>
          </p:cNvPr>
          <p:cNvSpPr/>
          <p:nvPr/>
        </p:nvSpPr>
        <p:spPr>
          <a:xfrm>
            <a:off x="543485" y="5295622"/>
            <a:ext cx="225334" cy="2169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p>
        </p:txBody>
      </p:sp>
      <p:sp>
        <p:nvSpPr>
          <p:cNvPr id="70" name="Ovaal 69">
            <a:extLst>
              <a:ext uri="{FF2B5EF4-FFF2-40B4-BE49-F238E27FC236}">
                <a16:creationId xmlns:a16="http://schemas.microsoft.com/office/drawing/2014/main" id="{11287547-933A-43AD-8537-D138D056D766}"/>
              </a:ext>
            </a:extLst>
          </p:cNvPr>
          <p:cNvSpPr/>
          <p:nvPr/>
        </p:nvSpPr>
        <p:spPr>
          <a:xfrm>
            <a:off x="543485" y="5535040"/>
            <a:ext cx="225334" cy="2169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dirty="0"/>
          </a:p>
        </p:txBody>
      </p:sp>
      <p:cxnSp>
        <p:nvCxnSpPr>
          <p:cNvPr id="71" name="Rechte verbindingslijn 70">
            <a:extLst>
              <a:ext uri="{FF2B5EF4-FFF2-40B4-BE49-F238E27FC236}">
                <a16:creationId xmlns:a16="http://schemas.microsoft.com/office/drawing/2014/main" id="{92317B0A-7B38-42C9-B436-4EF4484FFF12}"/>
              </a:ext>
            </a:extLst>
          </p:cNvPr>
          <p:cNvCxnSpPr/>
          <p:nvPr/>
        </p:nvCxnSpPr>
        <p:spPr>
          <a:xfrm>
            <a:off x="586170" y="5239332"/>
            <a:ext cx="142232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Tekstvak 71">
            <a:extLst>
              <a:ext uri="{FF2B5EF4-FFF2-40B4-BE49-F238E27FC236}">
                <a16:creationId xmlns:a16="http://schemas.microsoft.com/office/drawing/2014/main" id="{28D1B392-72DC-43CB-BD0E-15FAA1960C16}"/>
              </a:ext>
            </a:extLst>
          </p:cNvPr>
          <p:cNvSpPr txBox="1"/>
          <p:nvPr/>
        </p:nvSpPr>
        <p:spPr>
          <a:xfrm>
            <a:off x="593666" y="5047106"/>
            <a:ext cx="1069000" cy="161583"/>
          </a:xfrm>
          <a:prstGeom prst="rect">
            <a:avLst/>
          </a:prstGeom>
          <a:noFill/>
        </p:spPr>
        <p:txBody>
          <a:bodyPr wrap="square" lIns="0" tIns="0" rIns="0" bIns="0" rtlCol="0">
            <a:spAutoFit/>
          </a:bodyPr>
          <a:lstStyle/>
          <a:p>
            <a:r>
              <a:rPr lang="nl-NL" sz="1050" dirty="0">
                <a:solidFill>
                  <a:schemeClr val="tx2"/>
                </a:solidFill>
              </a:rPr>
              <a:t>Legenda</a:t>
            </a:r>
          </a:p>
        </p:txBody>
      </p:sp>
      <p:sp>
        <p:nvSpPr>
          <p:cNvPr id="73" name="Tekstvak 72">
            <a:extLst>
              <a:ext uri="{FF2B5EF4-FFF2-40B4-BE49-F238E27FC236}">
                <a16:creationId xmlns:a16="http://schemas.microsoft.com/office/drawing/2014/main" id="{4D181DCE-D1F7-4249-BE83-DE0A91C2CBEE}"/>
              </a:ext>
            </a:extLst>
          </p:cNvPr>
          <p:cNvSpPr txBox="1"/>
          <p:nvPr/>
        </p:nvSpPr>
        <p:spPr>
          <a:xfrm>
            <a:off x="885293" y="5323281"/>
            <a:ext cx="1803989" cy="161583"/>
          </a:xfrm>
          <a:prstGeom prst="rect">
            <a:avLst/>
          </a:prstGeom>
          <a:noFill/>
        </p:spPr>
        <p:txBody>
          <a:bodyPr wrap="square" lIns="0" tIns="0" rIns="0" bIns="0" rtlCol="0">
            <a:spAutoFit/>
          </a:bodyPr>
          <a:lstStyle/>
          <a:p>
            <a:r>
              <a:rPr lang="nl-NL" sz="1050" dirty="0">
                <a:solidFill>
                  <a:schemeClr val="tx2"/>
                </a:solidFill>
              </a:rPr>
              <a:t>Via reguliere werkwijze</a:t>
            </a:r>
          </a:p>
        </p:txBody>
      </p:sp>
      <p:sp>
        <p:nvSpPr>
          <p:cNvPr id="74" name="Tekstvak 73">
            <a:extLst>
              <a:ext uri="{FF2B5EF4-FFF2-40B4-BE49-F238E27FC236}">
                <a16:creationId xmlns:a16="http://schemas.microsoft.com/office/drawing/2014/main" id="{805DC46D-D400-4702-AC5C-971010C4A3C5}"/>
              </a:ext>
            </a:extLst>
          </p:cNvPr>
          <p:cNvSpPr txBox="1"/>
          <p:nvPr/>
        </p:nvSpPr>
        <p:spPr>
          <a:xfrm>
            <a:off x="898561" y="5568902"/>
            <a:ext cx="1648680" cy="161583"/>
          </a:xfrm>
          <a:prstGeom prst="rect">
            <a:avLst/>
          </a:prstGeom>
          <a:noFill/>
        </p:spPr>
        <p:txBody>
          <a:bodyPr wrap="square" lIns="0" tIns="0" rIns="0" bIns="0" rtlCol="0">
            <a:spAutoFit/>
          </a:bodyPr>
          <a:lstStyle/>
          <a:p>
            <a:r>
              <a:rPr lang="nl-NL" sz="1050" dirty="0">
                <a:solidFill>
                  <a:schemeClr val="tx2"/>
                </a:solidFill>
              </a:rPr>
              <a:t>Via ZorgDomein</a:t>
            </a:r>
          </a:p>
        </p:txBody>
      </p:sp>
      <p:sp>
        <p:nvSpPr>
          <p:cNvPr id="75" name="Boog 74">
            <a:extLst>
              <a:ext uri="{FF2B5EF4-FFF2-40B4-BE49-F238E27FC236}">
                <a16:creationId xmlns:a16="http://schemas.microsoft.com/office/drawing/2014/main" id="{3F69D0DE-FEB9-412F-A22C-579250FBD53C}"/>
              </a:ext>
            </a:extLst>
          </p:cNvPr>
          <p:cNvSpPr/>
          <p:nvPr/>
        </p:nvSpPr>
        <p:spPr>
          <a:xfrm rot="8689872">
            <a:off x="4684745" y="2679878"/>
            <a:ext cx="1422034" cy="1248069"/>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
        <p:nvSpPr>
          <p:cNvPr id="76" name="Boog 4">
            <a:extLst>
              <a:ext uri="{FF2B5EF4-FFF2-40B4-BE49-F238E27FC236}">
                <a16:creationId xmlns:a16="http://schemas.microsoft.com/office/drawing/2014/main" id="{379C7F83-4AE0-486B-8722-45FF932285B1}"/>
              </a:ext>
            </a:extLst>
          </p:cNvPr>
          <p:cNvSpPr/>
          <p:nvPr/>
        </p:nvSpPr>
        <p:spPr>
          <a:xfrm rot="19245833">
            <a:off x="4522335" y="3003109"/>
            <a:ext cx="1422034" cy="1248070"/>
          </a:xfrm>
          <a:prstGeom prst="arc">
            <a:avLst>
              <a:gd name="adj1" fmla="val 16200000"/>
              <a:gd name="adj2" fmla="val 21210963"/>
            </a:avLst>
          </a:prstGeom>
          <a:ln w="31750">
            <a:tailEnd type="triangl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4044607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FC195-A3D6-480B-B8C5-E891705637DE}"/>
              </a:ext>
            </a:extLst>
          </p:cNvPr>
          <p:cNvSpPr>
            <a:spLocks noGrp="1"/>
          </p:cNvSpPr>
          <p:nvPr>
            <p:ph type="ctrTitle"/>
          </p:nvPr>
        </p:nvSpPr>
        <p:spPr>
          <a:xfrm>
            <a:off x="540000" y="4259280"/>
            <a:ext cx="9144000" cy="1607721"/>
          </a:xfrm>
        </p:spPr>
        <p:txBody>
          <a:bodyPr>
            <a:noAutofit/>
          </a:bodyPr>
          <a:lstStyle/>
          <a:p>
            <a:r>
              <a:rPr lang="nl-NL" sz="4000" dirty="0"/>
              <a:t>Account</a:t>
            </a:r>
            <a:endParaRPr lang="en-US" sz="2400" dirty="0"/>
          </a:p>
          <a:p>
            <a:endParaRPr lang="nl-NL" sz="1600" dirty="0">
              <a:ea typeface="Verdana"/>
              <a:cs typeface="Verdana"/>
            </a:endParaRPr>
          </a:p>
        </p:txBody>
      </p:sp>
      <p:sp>
        <p:nvSpPr>
          <p:cNvPr id="3" name="Tijdelijke aanduiding voor dianummer 2">
            <a:extLst>
              <a:ext uri="{FF2B5EF4-FFF2-40B4-BE49-F238E27FC236}">
                <a16:creationId xmlns:a16="http://schemas.microsoft.com/office/drawing/2014/main" id="{EDB5B0F9-0BEF-488F-AECC-6F1023CCF7DB}"/>
              </a:ext>
            </a:extLst>
          </p:cNvPr>
          <p:cNvSpPr>
            <a:spLocks noGrp="1"/>
          </p:cNvSpPr>
          <p:nvPr>
            <p:ph type="sldNum" sz="quarter" idx="12"/>
          </p:nvPr>
        </p:nvSpPr>
        <p:spPr/>
        <p:txBody>
          <a:bodyPr/>
          <a:lstStyle/>
          <a:p>
            <a:fld id="{193C4802-9006-4124-B526-70C2DAF52579}" type="slidenum">
              <a:rPr lang="nl-NL" smtClean="0"/>
              <a:pPr/>
              <a:t>4</a:t>
            </a:fld>
            <a:endParaRPr lang="nl-NL"/>
          </a:p>
        </p:txBody>
      </p:sp>
    </p:spTree>
    <p:extLst>
      <p:ext uri="{BB962C8B-B14F-4D97-AF65-F5344CB8AC3E}">
        <p14:creationId xmlns:p14="http://schemas.microsoft.com/office/powerpoint/2010/main" val="338484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76320" y="1231101"/>
            <a:ext cx="11024471" cy="1923225"/>
          </a:xfrm>
        </p:spPr>
        <p:txBody>
          <a:bodyPr vert="horz" lIns="0" tIns="0" rIns="0" bIns="0" rtlCol="0" anchor="t">
            <a:noAutofit/>
          </a:bodyPr>
          <a:lstStyle/>
          <a:p>
            <a:pPr indent="-192405"/>
            <a:r>
              <a:rPr lang="nl-NL" dirty="0">
                <a:solidFill>
                  <a:schemeClr val="accent2"/>
                </a:solidFill>
                <a:latin typeface="Arial Regular"/>
              </a:rPr>
              <a:t>Wanneer je nog geen account hebt kun je een account aanvragen bij de verantwoordelijk beheerder van jouw organisatie.</a:t>
            </a:r>
          </a:p>
          <a:p>
            <a:pPr indent="-192405"/>
            <a:r>
              <a:rPr lang="nl-NL" dirty="0">
                <a:latin typeface="Arial Regular"/>
              </a:rPr>
              <a:t>Registreer jezelf via de link in de e-mail van ZorgDomein</a:t>
            </a:r>
          </a:p>
          <a:p>
            <a:pPr indent="-192405"/>
            <a:endParaRPr lang="en-GB" dirty="0"/>
          </a:p>
        </p:txBody>
      </p:sp>
      <p:pic>
        <p:nvPicPr>
          <p:cNvPr id="2" name="Afbeelding 1">
            <a:extLst>
              <a:ext uri="{FF2B5EF4-FFF2-40B4-BE49-F238E27FC236}">
                <a16:creationId xmlns:a16="http://schemas.microsoft.com/office/drawing/2014/main" id="{5531EDDB-21AC-444A-9375-DDAA3E0491F8}"/>
              </a:ext>
            </a:extLst>
          </p:cNvPr>
          <p:cNvPicPr>
            <a:picLocks noChangeAspect="1"/>
          </p:cNvPicPr>
          <p:nvPr/>
        </p:nvPicPr>
        <p:blipFill>
          <a:blip r:embed="rId2"/>
          <a:stretch>
            <a:fillRect/>
          </a:stretch>
        </p:blipFill>
        <p:spPr>
          <a:xfrm>
            <a:off x="691209" y="2338235"/>
            <a:ext cx="5992061" cy="2181529"/>
          </a:xfrm>
          <a:prstGeom prst="rect">
            <a:avLst/>
          </a:prstGeom>
          <a:solidFill>
            <a:schemeClr val="accent2"/>
          </a:solidFill>
          <a:ln>
            <a:solidFill>
              <a:schemeClr val="accent2"/>
            </a:solidFill>
          </a:ln>
        </p:spPr>
      </p:pic>
      <p:sp>
        <p:nvSpPr>
          <p:cNvPr id="11" name="Titel 1">
            <a:extLst>
              <a:ext uri="{FF2B5EF4-FFF2-40B4-BE49-F238E27FC236}">
                <a16:creationId xmlns:a16="http://schemas.microsoft.com/office/drawing/2014/main" id="{05189329-9DFF-42E2-8BF6-8A7F0EE10B2C}"/>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0. Eenmalig registreren</a:t>
            </a:r>
          </a:p>
        </p:txBody>
      </p:sp>
      <p:sp>
        <p:nvSpPr>
          <p:cNvPr id="5" name="Ovaal 4">
            <a:extLst>
              <a:ext uri="{FF2B5EF4-FFF2-40B4-BE49-F238E27FC236}">
                <a16:creationId xmlns:a16="http://schemas.microsoft.com/office/drawing/2014/main" id="{B49F175B-1900-46D5-829F-F05282FB6010}"/>
              </a:ext>
            </a:extLst>
          </p:cNvPr>
          <p:cNvSpPr/>
          <p:nvPr/>
        </p:nvSpPr>
        <p:spPr>
          <a:xfrm>
            <a:off x="691209" y="3958870"/>
            <a:ext cx="2411741" cy="35864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ontent Placeholder 2">
            <a:extLst>
              <a:ext uri="{FF2B5EF4-FFF2-40B4-BE49-F238E27FC236}">
                <a16:creationId xmlns:a16="http://schemas.microsoft.com/office/drawing/2014/main" id="{12FDD40B-4A82-4F52-9951-C3F67BEF75D9}"/>
              </a:ext>
            </a:extLst>
          </p:cNvPr>
          <p:cNvSpPr txBox="1">
            <a:spLocks/>
          </p:cNvSpPr>
          <p:nvPr/>
        </p:nvSpPr>
        <p:spPr>
          <a:xfrm>
            <a:off x="3102950" y="3759666"/>
            <a:ext cx="254115" cy="246221"/>
          </a:xfrm>
          <a:prstGeom prst="rect">
            <a:avLst/>
          </a:prstGeom>
          <a:noFill/>
        </p:spPr>
        <p:txBody>
          <a:bodyPr vert="horz" wrap="square" lIns="0" tIns="0" rIns="0" bIns="0" rtlCol="0">
            <a:spAutoFit/>
          </a:bodyPr>
          <a:lstStyle>
            <a:lvl1pPr marL="371475" indent="-371475" algn="l" defTabSz="914400" rtl="0" eaLnBrk="1" latinLnBrk="0" hangingPunct="1">
              <a:lnSpc>
                <a:spcPct val="100000"/>
              </a:lnSpc>
              <a:spcBef>
                <a:spcPts val="0"/>
              </a:spcBef>
              <a:spcAft>
                <a:spcPts val="1000"/>
              </a:spcAft>
              <a:buClr>
                <a:schemeClr val="accent2"/>
              </a:buClr>
              <a:buSzPct val="110000"/>
              <a:buFont typeface="Verdana" panose="020B0604030504040204" pitchFamily="34" charset="0"/>
              <a:buChar char="•"/>
              <a:defRPr sz="1600" kern="1200">
                <a:solidFill>
                  <a:schemeClr val="tx2"/>
                </a:solidFill>
                <a:latin typeface="+mn-lt"/>
                <a:ea typeface="+mn-ea"/>
                <a:cs typeface="+mn-cs"/>
              </a:defRPr>
            </a:lvl1pPr>
            <a:lvl2pPr marL="8191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2pPr>
            <a:lvl3pPr marL="12509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3pPr>
            <a:lvl4pPr marL="1685925" indent="-304800"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4pPr>
            <a:lvl5pPr marL="2057400" indent="-295275"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accent2"/>
                </a:solidFill>
              </a:rPr>
              <a:t>1</a:t>
            </a:r>
          </a:p>
        </p:txBody>
      </p:sp>
      <p:sp>
        <p:nvSpPr>
          <p:cNvPr id="3" name="Tijdelijke aanduiding voor dianummer 2">
            <a:extLst>
              <a:ext uri="{FF2B5EF4-FFF2-40B4-BE49-F238E27FC236}">
                <a16:creationId xmlns:a16="http://schemas.microsoft.com/office/drawing/2014/main" id="{CEDCE5C7-A4CB-4F70-9552-DB5BB963B741}"/>
              </a:ext>
            </a:extLst>
          </p:cNvPr>
          <p:cNvSpPr>
            <a:spLocks noGrp="1"/>
          </p:cNvSpPr>
          <p:nvPr>
            <p:ph type="sldNum" sz="quarter" idx="12"/>
          </p:nvPr>
        </p:nvSpPr>
        <p:spPr/>
        <p:txBody>
          <a:bodyPr/>
          <a:lstStyle/>
          <a:p>
            <a:fld id="{193C4802-9006-4124-B526-70C2DAF52579}" type="slidenum">
              <a:rPr lang="nl-NL" smtClean="0"/>
              <a:pPr/>
              <a:t>5</a:t>
            </a:fld>
            <a:endParaRPr lang="nl-NL"/>
          </a:p>
        </p:txBody>
      </p:sp>
    </p:spTree>
    <p:extLst>
      <p:ext uri="{BB962C8B-B14F-4D97-AF65-F5344CB8AC3E}">
        <p14:creationId xmlns:p14="http://schemas.microsoft.com/office/powerpoint/2010/main" val="141922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33EE9B8-383B-4266-8E1B-908DBD2319F4}"/>
              </a:ext>
            </a:extLst>
          </p:cNvPr>
          <p:cNvSpPr>
            <a:spLocks noGrp="1"/>
          </p:cNvSpPr>
          <p:nvPr>
            <p:ph type="sldNum" sz="quarter" idx="12"/>
          </p:nvPr>
        </p:nvSpPr>
        <p:spPr/>
        <p:txBody>
          <a:bodyPr/>
          <a:lstStyle/>
          <a:p>
            <a:fld id="{2C38AC07-2592-764B-9F2F-B4CD31FD10F7}" type="slidenum">
              <a:rPr lang="nl-NL" smtClean="0"/>
              <a:pPr/>
              <a:t>6</a:t>
            </a:fld>
            <a:endParaRPr lang="nl-NL" dirty="0"/>
          </a:p>
        </p:txBody>
      </p:sp>
      <p:sp>
        <p:nvSpPr>
          <p:cNvPr id="3" name="Titel 2">
            <a:extLst>
              <a:ext uri="{FF2B5EF4-FFF2-40B4-BE49-F238E27FC236}">
                <a16:creationId xmlns:a16="http://schemas.microsoft.com/office/drawing/2014/main" id="{A39E096F-55F4-4667-9FD3-46A91F0AE059}"/>
              </a:ext>
            </a:extLst>
          </p:cNvPr>
          <p:cNvSpPr>
            <a:spLocks noGrp="1"/>
          </p:cNvSpPr>
          <p:nvPr>
            <p:ph type="ctrTitle"/>
          </p:nvPr>
        </p:nvSpPr>
        <p:spPr>
          <a:xfrm>
            <a:off x="516513" y="6138736"/>
            <a:ext cx="11029908" cy="743656"/>
          </a:xfrm>
        </p:spPr>
        <p:txBody>
          <a:bodyPr/>
          <a:lstStyle/>
          <a:p>
            <a:r>
              <a:rPr lang="nl-NL" dirty="0"/>
              <a:t>0. Account aanmaken of uitbreiden</a:t>
            </a:r>
          </a:p>
        </p:txBody>
      </p:sp>
      <p:pic>
        <p:nvPicPr>
          <p:cNvPr id="8" name="Tijdelijke aanduiding voor inhoud 7" descr="Afbeelding met schermafbeelding&#10;&#10;Automatisch gegenereerde beschrijving">
            <a:extLst>
              <a:ext uri="{FF2B5EF4-FFF2-40B4-BE49-F238E27FC236}">
                <a16:creationId xmlns:a16="http://schemas.microsoft.com/office/drawing/2014/main" id="{96204F6D-F92B-4591-950E-D071DA41CF15}"/>
              </a:ext>
            </a:extLst>
          </p:cNvPr>
          <p:cNvPicPr>
            <a:picLocks noGrp="1" noChangeAspect="1"/>
          </p:cNvPicPr>
          <p:nvPr>
            <p:ph sz="half" idx="14"/>
          </p:nvPr>
        </p:nvPicPr>
        <p:blipFill rotWithShape="1">
          <a:blip r:embed="rId2">
            <a:extLst>
              <a:ext uri="{28A0092B-C50C-407E-A947-70E740481C1C}">
                <a14:useLocalDpi xmlns:a14="http://schemas.microsoft.com/office/drawing/2010/main" val="0"/>
              </a:ext>
            </a:extLst>
          </a:blip>
          <a:srcRect l="28784" t="1230" r="29425" b="606"/>
          <a:stretch/>
        </p:blipFill>
        <p:spPr>
          <a:xfrm>
            <a:off x="983968" y="765908"/>
            <a:ext cx="4413381" cy="5018456"/>
          </a:xfrm>
          <a:prstGeom prst="rect">
            <a:avLst/>
          </a:prstGeom>
          <a:ln>
            <a:solidFill>
              <a:schemeClr val="accent2"/>
            </a:solidFill>
          </a:ln>
        </p:spPr>
      </p:pic>
      <p:sp>
        <p:nvSpPr>
          <p:cNvPr id="7" name="Ovaal 6">
            <a:extLst>
              <a:ext uri="{FF2B5EF4-FFF2-40B4-BE49-F238E27FC236}">
                <a16:creationId xmlns:a16="http://schemas.microsoft.com/office/drawing/2014/main" id="{716DF205-CC8A-4185-B558-D461AF5B43C1}"/>
              </a:ext>
            </a:extLst>
          </p:cNvPr>
          <p:cNvSpPr/>
          <p:nvPr/>
        </p:nvSpPr>
        <p:spPr>
          <a:xfrm>
            <a:off x="1436251" y="1892758"/>
            <a:ext cx="2056508" cy="312616"/>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
        <p:nvSpPr>
          <p:cNvPr id="11" name="Ovaal 10">
            <a:extLst>
              <a:ext uri="{FF2B5EF4-FFF2-40B4-BE49-F238E27FC236}">
                <a16:creationId xmlns:a16="http://schemas.microsoft.com/office/drawing/2014/main" id="{0C285160-B9DA-4F49-ADB4-B408B3B3D0C7}"/>
              </a:ext>
            </a:extLst>
          </p:cNvPr>
          <p:cNvSpPr/>
          <p:nvPr/>
        </p:nvSpPr>
        <p:spPr>
          <a:xfrm>
            <a:off x="1436251" y="3170478"/>
            <a:ext cx="2056508" cy="312616"/>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nl-NL"/>
          </a:p>
        </p:txBody>
      </p:sp>
      <p:sp>
        <p:nvSpPr>
          <p:cNvPr id="12" name="Tekstvak 11">
            <a:extLst>
              <a:ext uri="{FF2B5EF4-FFF2-40B4-BE49-F238E27FC236}">
                <a16:creationId xmlns:a16="http://schemas.microsoft.com/office/drawing/2014/main" id="{A181DF02-9FD0-49A7-8237-E00F2102DD8B}"/>
              </a:ext>
            </a:extLst>
          </p:cNvPr>
          <p:cNvSpPr txBox="1"/>
          <p:nvPr/>
        </p:nvSpPr>
        <p:spPr>
          <a:xfrm>
            <a:off x="5731632" y="1487048"/>
            <a:ext cx="441338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sz="1600" dirty="0">
                <a:latin typeface="Arial" panose="020B0604020202020204" pitchFamily="34" charset="0"/>
                <a:cs typeface="Arial" panose="020B0604020202020204" pitchFamily="34" charset="0"/>
              </a:rPr>
              <a:t>1. Als je nog geen account hebt binnen ZorgDomein klik je op ‘maak nieuw account aan’. </a:t>
            </a:r>
          </a:p>
        </p:txBody>
      </p:sp>
      <p:sp>
        <p:nvSpPr>
          <p:cNvPr id="13" name="Tekstvak 12">
            <a:extLst>
              <a:ext uri="{FF2B5EF4-FFF2-40B4-BE49-F238E27FC236}">
                <a16:creationId xmlns:a16="http://schemas.microsoft.com/office/drawing/2014/main" id="{547902F2-543B-475B-9B0A-876AB7EA7DC2}"/>
              </a:ext>
            </a:extLst>
          </p:cNvPr>
          <p:cNvSpPr txBox="1"/>
          <p:nvPr/>
        </p:nvSpPr>
        <p:spPr>
          <a:xfrm>
            <a:off x="5735934" y="3315380"/>
            <a:ext cx="441338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sz="1600" dirty="0">
                <a:latin typeface="Arial" panose="020B0604020202020204" pitchFamily="34" charset="0"/>
                <a:cs typeface="Arial" panose="020B0604020202020204" pitchFamily="34" charset="0"/>
              </a:rPr>
              <a:t>2. Als je al een account hebt binnen ZorgDomein dan kun je daarmee inloggen en dan wordt het account uitgebreid op basis van de nieuwe uitnodiging.</a:t>
            </a:r>
          </a:p>
        </p:txBody>
      </p:sp>
      <p:sp>
        <p:nvSpPr>
          <p:cNvPr id="14" name="Tekstvak 13">
            <a:extLst>
              <a:ext uri="{FF2B5EF4-FFF2-40B4-BE49-F238E27FC236}">
                <a16:creationId xmlns:a16="http://schemas.microsoft.com/office/drawing/2014/main" id="{62869987-3572-4708-8000-EB2D14D5A7D1}"/>
              </a:ext>
            </a:extLst>
          </p:cNvPr>
          <p:cNvSpPr txBox="1"/>
          <p:nvPr/>
        </p:nvSpPr>
        <p:spPr>
          <a:xfrm>
            <a:off x="1101969" y="1892758"/>
            <a:ext cx="334282" cy="307777"/>
          </a:xfrm>
          <a:prstGeom prst="rect">
            <a:avLst/>
          </a:prstGeom>
          <a:noFill/>
        </p:spPr>
        <p:txBody>
          <a:bodyPr wrap="square" rtlCol="0">
            <a:spAutoFit/>
          </a:bodyPr>
          <a:lstStyle/>
          <a:p>
            <a:r>
              <a:rPr lang="nl-NL" sz="1400" dirty="0">
                <a:solidFill>
                  <a:schemeClr val="accent2"/>
                </a:solidFill>
                <a:latin typeface="Arial" panose="020B0604020202020204" pitchFamily="34" charset="0"/>
                <a:cs typeface="Arial" panose="020B0604020202020204" pitchFamily="34" charset="0"/>
              </a:rPr>
              <a:t>1</a:t>
            </a:r>
          </a:p>
        </p:txBody>
      </p:sp>
      <p:sp>
        <p:nvSpPr>
          <p:cNvPr id="15" name="Tekstvak 14">
            <a:extLst>
              <a:ext uri="{FF2B5EF4-FFF2-40B4-BE49-F238E27FC236}">
                <a16:creationId xmlns:a16="http://schemas.microsoft.com/office/drawing/2014/main" id="{AC485FC6-2280-4F36-A4C9-44D38F044629}"/>
              </a:ext>
            </a:extLst>
          </p:cNvPr>
          <p:cNvSpPr txBox="1"/>
          <p:nvPr/>
        </p:nvSpPr>
        <p:spPr>
          <a:xfrm>
            <a:off x="1087228" y="3170478"/>
            <a:ext cx="334282" cy="307777"/>
          </a:xfrm>
          <a:prstGeom prst="rect">
            <a:avLst/>
          </a:prstGeom>
          <a:noFill/>
        </p:spPr>
        <p:txBody>
          <a:bodyPr wrap="square" rtlCol="0">
            <a:spAutoFit/>
          </a:bodyPr>
          <a:lstStyle/>
          <a:p>
            <a:r>
              <a:rPr lang="nl-NL" sz="1400" dirty="0">
                <a:solidFill>
                  <a:schemeClr val="accent2"/>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812141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A51B5CA-8440-495E-821E-3B68C308D902}"/>
              </a:ext>
            </a:extLst>
          </p:cNvPr>
          <p:cNvPicPr>
            <a:picLocks noChangeAspect="1"/>
          </p:cNvPicPr>
          <p:nvPr/>
        </p:nvPicPr>
        <p:blipFill>
          <a:blip r:embed="rId2"/>
          <a:stretch>
            <a:fillRect/>
          </a:stretch>
        </p:blipFill>
        <p:spPr>
          <a:xfrm>
            <a:off x="6796317" y="1491968"/>
            <a:ext cx="3600000" cy="3631188"/>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804E4364-81D6-4FBB-B712-2079B176E012}"/>
              </a:ext>
            </a:extLst>
          </p:cNvPr>
          <p:cNvPicPr>
            <a:picLocks noChangeAspect="1"/>
          </p:cNvPicPr>
          <p:nvPr/>
        </p:nvPicPr>
        <p:blipFill>
          <a:blip r:embed="rId3"/>
          <a:stretch>
            <a:fillRect/>
          </a:stretch>
        </p:blipFill>
        <p:spPr>
          <a:xfrm>
            <a:off x="343413" y="2074125"/>
            <a:ext cx="5760000" cy="3074808"/>
          </a:xfrm>
          <a:prstGeom prst="rect">
            <a:avLst/>
          </a:prstGeom>
        </p:spPr>
      </p:pic>
      <p:sp>
        <p:nvSpPr>
          <p:cNvPr id="10" name="Text Placeholder 9"/>
          <p:cNvSpPr>
            <a:spLocks noGrp="1"/>
          </p:cNvSpPr>
          <p:nvPr>
            <p:ph type="body" sz="quarter" idx="15"/>
          </p:nvPr>
        </p:nvSpPr>
        <p:spPr>
          <a:xfrm>
            <a:off x="343413" y="1488318"/>
            <a:ext cx="5879851" cy="1923225"/>
          </a:xfrm>
        </p:spPr>
        <p:txBody>
          <a:bodyPr/>
          <a:lstStyle/>
          <a:p>
            <a:r>
              <a:rPr lang="nl-NL" dirty="0"/>
              <a:t>Log in op de ZorgDomein-omgeving via </a:t>
            </a:r>
            <a:r>
              <a:rPr lang="nl-NL" dirty="0">
                <a:hlinkClick r:id="rId4"/>
              </a:rPr>
              <a:t>www.zorgdomein.nl</a:t>
            </a:r>
            <a:endParaRPr lang="nl-NL" dirty="0"/>
          </a:p>
          <a:p>
            <a:pPr marL="36000" indent="0">
              <a:buNone/>
            </a:pPr>
            <a:endParaRPr lang="en-GB" dirty="0"/>
          </a:p>
        </p:txBody>
      </p:sp>
      <p:grpSp>
        <p:nvGrpSpPr>
          <p:cNvPr id="6" name="Groep 5">
            <a:extLst>
              <a:ext uri="{FF2B5EF4-FFF2-40B4-BE49-F238E27FC236}">
                <a16:creationId xmlns:a16="http://schemas.microsoft.com/office/drawing/2014/main" id="{736510AF-711C-41FF-9C0D-C53DD35EE4A3}"/>
              </a:ext>
            </a:extLst>
          </p:cNvPr>
          <p:cNvGrpSpPr/>
          <p:nvPr/>
        </p:nvGrpSpPr>
        <p:grpSpPr>
          <a:xfrm>
            <a:off x="5337082" y="1956949"/>
            <a:ext cx="886182" cy="492981"/>
            <a:chOff x="6095320" y="780835"/>
            <a:chExt cx="886182" cy="492981"/>
          </a:xfrm>
        </p:grpSpPr>
        <p:sp>
          <p:nvSpPr>
            <p:cNvPr id="12" name="Ovaal 11">
              <a:extLst>
                <a:ext uri="{FF2B5EF4-FFF2-40B4-BE49-F238E27FC236}">
                  <a16:creationId xmlns:a16="http://schemas.microsoft.com/office/drawing/2014/main" id="{FBFADB33-8B0B-4E45-8E1F-2576757EEE4B}"/>
                </a:ext>
              </a:extLst>
            </p:cNvPr>
            <p:cNvSpPr/>
            <p:nvPr/>
          </p:nvSpPr>
          <p:spPr>
            <a:xfrm>
              <a:off x="6222378" y="940054"/>
              <a:ext cx="759124" cy="333762"/>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Content Placeholder 2">
              <a:extLst>
                <a:ext uri="{FF2B5EF4-FFF2-40B4-BE49-F238E27FC236}">
                  <a16:creationId xmlns:a16="http://schemas.microsoft.com/office/drawing/2014/main" id="{F33988E8-222A-4FDD-8B42-F1E6BEB71805}"/>
                </a:ext>
              </a:extLst>
            </p:cNvPr>
            <p:cNvSpPr txBox="1">
              <a:spLocks/>
            </p:cNvSpPr>
            <p:nvPr/>
          </p:nvSpPr>
          <p:spPr>
            <a:xfrm>
              <a:off x="6095320" y="780835"/>
              <a:ext cx="254115" cy="246221"/>
            </a:xfrm>
            <a:prstGeom prst="rect">
              <a:avLst/>
            </a:prstGeom>
            <a:noFill/>
          </p:spPr>
          <p:txBody>
            <a:bodyPr vert="horz" wrap="square" lIns="0" tIns="0" rIns="0" bIns="0" rtlCol="0">
              <a:spAutoFit/>
            </a:bodyPr>
            <a:lstStyle>
              <a:lvl1pPr marL="371475" indent="-371475" algn="l" defTabSz="914400" rtl="0" eaLnBrk="1" latinLnBrk="0" hangingPunct="1">
                <a:lnSpc>
                  <a:spcPct val="100000"/>
                </a:lnSpc>
                <a:spcBef>
                  <a:spcPts val="0"/>
                </a:spcBef>
                <a:spcAft>
                  <a:spcPts val="1000"/>
                </a:spcAft>
                <a:buClr>
                  <a:schemeClr val="accent2"/>
                </a:buClr>
                <a:buSzPct val="110000"/>
                <a:buFont typeface="Verdana" panose="020B0604030504040204" pitchFamily="34" charset="0"/>
                <a:buChar char="•"/>
                <a:defRPr sz="1600" kern="1200">
                  <a:solidFill>
                    <a:schemeClr val="tx2"/>
                  </a:solidFill>
                  <a:latin typeface="+mn-lt"/>
                  <a:ea typeface="+mn-ea"/>
                  <a:cs typeface="+mn-cs"/>
                </a:defRPr>
              </a:lvl1pPr>
              <a:lvl2pPr marL="8191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2pPr>
              <a:lvl3pPr marL="12509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3pPr>
              <a:lvl4pPr marL="1685925" indent="-304800"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4pPr>
              <a:lvl5pPr marL="2057400" indent="-295275"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accent2"/>
                  </a:solidFill>
                </a:rPr>
                <a:t>1</a:t>
              </a:r>
            </a:p>
          </p:txBody>
        </p:sp>
      </p:grpSp>
      <p:sp>
        <p:nvSpPr>
          <p:cNvPr id="15" name="Content Placeholder 2">
            <a:extLst>
              <a:ext uri="{FF2B5EF4-FFF2-40B4-BE49-F238E27FC236}">
                <a16:creationId xmlns:a16="http://schemas.microsoft.com/office/drawing/2014/main" id="{B76EA853-E484-4960-BE70-7AC8B3020559}"/>
              </a:ext>
            </a:extLst>
          </p:cNvPr>
          <p:cNvSpPr txBox="1">
            <a:spLocks/>
          </p:cNvSpPr>
          <p:nvPr/>
        </p:nvSpPr>
        <p:spPr>
          <a:xfrm>
            <a:off x="6601913" y="2872021"/>
            <a:ext cx="254115" cy="246221"/>
          </a:xfrm>
          <a:prstGeom prst="rect">
            <a:avLst/>
          </a:prstGeom>
          <a:noFill/>
        </p:spPr>
        <p:txBody>
          <a:bodyPr vert="horz" wrap="square" lIns="0" tIns="0" rIns="0" bIns="0" rtlCol="0">
            <a:spAutoFit/>
          </a:bodyPr>
          <a:lstStyle>
            <a:lvl1pPr marL="371475" indent="-371475" algn="l" defTabSz="914400" rtl="0" eaLnBrk="1" latinLnBrk="0" hangingPunct="1">
              <a:lnSpc>
                <a:spcPct val="100000"/>
              </a:lnSpc>
              <a:spcBef>
                <a:spcPts val="0"/>
              </a:spcBef>
              <a:spcAft>
                <a:spcPts val="1000"/>
              </a:spcAft>
              <a:buClr>
                <a:schemeClr val="accent2"/>
              </a:buClr>
              <a:buSzPct val="110000"/>
              <a:buFont typeface="Verdana" panose="020B0604030504040204" pitchFamily="34" charset="0"/>
              <a:buChar char="•"/>
              <a:defRPr sz="1600" kern="1200">
                <a:solidFill>
                  <a:schemeClr val="tx2"/>
                </a:solidFill>
                <a:latin typeface="+mn-lt"/>
                <a:ea typeface="+mn-ea"/>
                <a:cs typeface="+mn-cs"/>
              </a:defRPr>
            </a:lvl1pPr>
            <a:lvl2pPr marL="8191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2pPr>
            <a:lvl3pPr marL="12509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3pPr>
            <a:lvl4pPr marL="1685925" indent="-304800"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4pPr>
            <a:lvl5pPr marL="2057400" indent="-295275"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accent2"/>
                </a:solidFill>
              </a:rPr>
              <a:t>2</a:t>
            </a:r>
          </a:p>
        </p:txBody>
      </p:sp>
      <p:sp>
        <p:nvSpPr>
          <p:cNvPr id="16" name="Content Placeholder 2">
            <a:extLst>
              <a:ext uri="{FF2B5EF4-FFF2-40B4-BE49-F238E27FC236}">
                <a16:creationId xmlns:a16="http://schemas.microsoft.com/office/drawing/2014/main" id="{356A9533-778B-4A85-BA07-AC280640DA50}"/>
              </a:ext>
            </a:extLst>
          </p:cNvPr>
          <p:cNvSpPr txBox="1">
            <a:spLocks/>
          </p:cNvSpPr>
          <p:nvPr/>
        </p:nvSpPr>
        <p:spPr>
          <a:xfrm>
            <a:off x="6601913" y="3611529"/>
            <a:ext cx="254115" cy="246221"/>
          </a:xfrm>
          <a:prstGeom prst="rect">
            <a:avLst/>
          </a:prstGeom>
          <a:noFill/>
        </p:spPr>
        <p:txBody>
          <a:bodyPr vert="horz" wrap="square" lIns="0" tIns="0" rIns="0" bIns="0" rtlCol="0">
            <a:spAutoFit/>
          </a:bodyPr>
          <a:lstStyle>
            <a:lvl1pPr marL="371475" indent="-371475" algn="l" defTabSz="914400" rtl="0" eaLnBrk="1" latinLnBrk="0" hangingPunct="1">
              <a:lnSpc>
                <a:spcPct val="100000"/>
              </a:lnSpc>
              <a:spcBef>
                <a:spcPts val="0"/>
              </a:spcBef>
              <a:spcAft>
                <a:spcPts val="1000"/>
              </a:spcAft>
              <a:buClr>
                <a:schemeClr val="accent2"/>
              </a:buClr>
              <a:buSzPct val="110000"/>
              <a:buFont typeface="Verdana" panose="020B0604030504040204" pitchFamily="34" charset="0"/>
              <a:buChar char="•"/>
              <a:defRPr sz="1600" kern="1200">
                <a:solidFill>
                  <a:schemeClr val="tx2"/>
                </a:solidFill>
                <a:latin typeface="+mn-lt"/>
                <a:ea typeface="+mn-ea"/>
                <a:cs typeface="+mn-cs"/>
              </a:defRPr>
            </a:lvl1pPr>
            <a:lvl2pPr marL="8191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2pPr>
            <a:lvl3pPr marL="12509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3pPr>
            <a:lvl4pPr marL="1685925" indent="-304800"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4pPr>
            <a:lvl5pPr marL="2057400" indent="-295275"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accent2"/>
                </a:solidFill>
              </a:rPr>
              <a:t>3</a:t>
            </a:r>
          </a:p>
        </p:txBody>
      </p:sp>
      <p:sp>
        <p:nvSpPr>
          <p:cNvPr id="17" name="Content Placeholder 2">
            <a:extLst>
              <a:ext uri="{FF2B5EF4-FFF2-40B4-BE49-F238E27FC236}">
                <a16:creationId xmlns:a16="http://schemas.microsoft.com/office/drawing/2014/main" id="{975CBF87-EAAA-49D1-A152-12A76D930C7D}"/>
              </a:ext>
            </a:extLst>
          </p:cNvPr>
          <p:cNvSpPr txBox="1">
            <a:spLocks/>
          </p:cNvSpPr>
          <p:nvPr/>
        </p:nvSpPr>
        <p:spPr>
          <a:xfrm>
            <a:off x="6601912" y="4250512"/>
            <a:ext cx="254115" cy="246221"/>
          </a:xfrm>
          <a:prstGeom prst="rect">
            <a:avLst/>
          </a:prstGeom>
          <a:noFill/>
        </p:spPr>
        <p:txBody>
          <a:bodyPr vert="horz" wrap="square" lIns="0" tIns="0" rIns="0" bIns="0" rtlCol="0">
            <a:spAutoFit/>
          </a:bodyPr>
          <a:lstStyle>
            <a:lvl1pPr marL="371475" indent="-371475" algn="l" defTabSz="914400" rtl="0" eaLnBrk="1" latinLnBrk="0" hangingPunct="1">
              <a:lnSpc>
                <a:spcPct val="100000"/>
              </a:lnSpc>
              <a:spcBef>
                <a:spcPts val="0"/>
              </a:spcBef>
              <a:spcAft>
                <a:spcPts val="1000"/>
              </a:spcAft>
              <a:buClr>
                <a:schemeClr val="accent2"/>
              </a:buClr>
              <a:buSzPct val="110000"/>
              <a:buFont typeface="Verdana" panose="020B0604030504040204" pitchFamily="34" charset="0"/>
              <a:buChar char="•"/>
              <a:defRPr sz="1600" kern="1200">
                <a:solidFill>
                  <a:schemeClr val="tx2"/>
                </a:solidFill>
                <a:latin typeface="+mn-lt"/>
                <a:ea typeface="+mn-ea"/>
                <a:cs typeface="+mn-cs"/>
              </a:defRPr>
            </a:lvl1pPr>
            <a:lvl2pPr marL="8191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2pPr>
            <a:lvl3pPr marL="1250950" indent="-361950" algn="l" defTabSz="914400" rtl="0" eaLnBrk="1" latinLnBrk="0" hangingPunct="1">
              <a:lnSpc>
                <a:spcPct val="100000"/>
              </a:lnSpc>
              <a:spcBef>
                <a:spcPts val="0"/>
              </a:spcBef>
              <a:spcAft>
                <a:spcPts val="1000"/>
              </a:spcAft>
              <a:buClr>
                <a:schemeClr val="accent2"/>
              </a:buClr>
              <a:buSzPct val="100000"/>
              <a:buFont typeface="Verdana" panose="020B0604030504040204" pitchFamily="34" charset="0"/>
              <a:buChar char="­"/>
              <a:defRPr sz="1400" kern="1200">
                <a:solidFill>
                  <a:schemeClr val="tx2"/>
                </a:solidFill>
                <a:latin typeface="+mn-lt"/>
                <a:ea typeface="+mn-ea"/>
                <a:cs typeface="+mn-cs"/>
              </a:defRPr>
            </a:lvl3pPr>
            <a:lvl4pPr marL="1685925" indent="-304800"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4pPr>
            <a:lvl5pPr marL="2057400" indent="-295275" algn="l" defTabSz="914400" rtl="0" eaLnBrk="1" latinLnBrk="0" hangingPunct="1">
              <a:lnSpc>
                <a:spcPct val="100000"/>
              </a:lnSpc>
              <a:spcBef>
                <a:spcPts val="0"/>
              </a:spcBef>
              <a:spcAft>
                <a:spcPts val="1000"/>
              </a:spcAft>
              <a:buClr>
                <a:schemeClr val="accent2"/>
              </a:buClr>
              <a:buFont typeface="Verdana" panose="020B060403050404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chemeClr val="accent2"/>
                </a:solidFill>
              </a:rPr>
              <a:t>4</a:t>
            </a:r>
          </a:p>
        </p:txBody>
      </p:sp>
      <p:sp>
        <p:nvSpPr>
          <p:cNvPr id="18" name="Ovaal 17">
            <a:extLst>
              <a:ext uri="{FF2B5EF4-FFF2-40B4-BE49-F238E27FC236}">
                <a16:creationId xmlns:a16="http://schemas.microsoft.com/office/drawing/2014/main" id="{FC6246E2-911E-44BB-A9EF-D84F57924E7C}"/>
              </a:ext>
            </a:extLst>
          </p:cNvPr>
          <p:cNvSpPr/>
          <p:nvPr/>
        </p:nvSpPr>
        <p:spPr>
          <a:xfrm>
            <a:off x="6868113" y="4250512"/>
            <a:ext cx="3528204" cy="263953"/>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tel 1">
            <a:extLst>
              <a:ext uri="{FF2B5EF4-FFF2-40B4-BE49-F238E27FC236}">
                <a16:creationId xmlns:a16="http://schemas.microsoft.com/office/drawing/2014/main" id="{47BA60D1-82A9-423C-961E-845FA5673735}"/>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1. Inloggen op ZorgDomein</a:t>
            </a:r>
          </a:p>
        </p:txBody>
      </p:sp>
      <p:sp>
        <p:nvSpPr>
          <p:cNvPr id="2" name="Tijdelijke aanduiding voor dianummer 1">
            <a:extLst>
              <a:ext uri="{FF2B5EF4-FFF2-40B4-BE49-F238E27FC236}">
                <a16:creationId xmlns:a16="http://schemas.microsoft.com/office/drawing/2014/main" id="{1D266CDB-8A17-4A69-9E9F-7A983753E160}"/>
              </a:ext>
            </a:extLst>
          </p:cNvPr>
          <p:cNvSpPr>
            <a:spLocks noGrp="1"/>
          </p:cNvSpPr>
          <p:nvPr>
            <p:ph type="sldNum" sz="quarter" idx="12"/>
          </p:nvPr>
        </p:nvSpPr>
        <p:spPr/>
        <p:txBody>
          <a:bodyPr/>
          <a:lstStyle/>
          <a:p>
            <a:fld id="{193C4802-9006-4124-B526-70C2DAF52579}" type="slidenum">
              <a:rPr lang="nl-NL" smtClean="0"/>
              <a:pPr/>
              <a:t>7</a:t>
            </a:fld>
            <a:endParaRPr lang="nl-NL"/>
          </a:p>
        </p:txBody>
      </p:sp>
    </p:spTree>
    <p:extLst>
      <p:ext uri="{BB962C8B-B14F-4D97-AF65-F5344CB8AC3E}">
        <p14:creationId xmlns:p14="http://schemas.microsoft.com/office/powerpoint/2010/main" val="48487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FC195-A3D6-480B-B8C5-E891705637DE}"/>
              </a:ext>
            </a:extLst>
          </p:cNvPr>
          <p:cNvSpPr>
            <a:spLocks noGrp="1"/>
          </p:cNvSpPr>
          <p:nvPr>
            <p:ph type="ctrTitle"/>
          </p:nvPr>
        </p:nvSpPr>
        <p:spPr>
          <a:xfrm>
            <a:off x="540000" y="4259280"/>
            <a:ext cx="9144000" cy="1607721"/>
          </a:xfrm>
        </p:spPr>
        <p:txBody>
          <a:bodyPr>
            <a:noAutofit/>
          </a:bodyPr>
          <a:lstStyle/>
          <a:p>
            <a:r>
              <a:rPr lang="nl-NL" sz="4000" dirty="0"/>
              <a:t>Beheer van beschikbaarheid </a:t>
            </a:r>
            <a:endParaRPr lang="en-US" sz="2400" dirty="0"/>
          </a:p>
          <a:p>
            <a:endParaRPr lang="nl-NL" sz="1600" dirty="0">
              <a:ea typeface="Verdana"/>
              <a:cs typeface="Verdana"/>
            </a:endParaRPr>
          </a:p>
        </p:txBody>
      </p:sp>
      <p:sp>
        <p:nvSpPr>
          <p:cNvPr id="3" name="Tijdelijke aanduiding voor dianummer 2">
            <a:extLst>
              <a:ext uri="{FF2B5EF4-FFF2-40B4-BE49-F238E27FC236}">
                <a16:creationId xmlns:a16="http://schemas.microsoft.com/office/drawing/2014/main" id="{73A989CA-733D-470F-A776-BA53E2736021}"/>
              </a:ext>
            </a:extLst>
          </p:cNvPr>
          <p:cNvSpPr>
            <a:spLocks noGrp="1"/>
          </p:cNvSpPr>
          <p:nvPr>
            <p:ph type="sldNum" sz="quarter" idx="12"/>
          </p:nvPr>
        </p:nvSpPr>
        <p:spPr/>
        <p:txBody>
          <a:bodyPr/>
          <a:lstStyle/>
          <a:p>
            <a:fld id="{193C4802-9006-4124-B526-70C2DAF52579}" type="slidenum">
              <a:rPr lang="nl-NL" smtClean="0"/>
              <a:pPr/>
              <a:t>8</a:t>
            </a:fld>
            <a:endParaRPr lang="nl-NL"/>
          </a:p>
        </p:txBody>
      </p:sp>
    </p:spTree>
    <p:extLst>
      <p:ext uri="{BB962C8B-B14F-4D97-AF65-F5344CB8AC3E}">
        <p14:creationId xmlns:p14="http://schemas.microsoft.com/office/powerpoint/2010/main" val="379466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AE7A0C2-3DA3-48E0-92AF-5424538B1606}"/>
              </a:ext>
            </a:extLst>
          </p:cNvPr>
          <p:cNvPicPr>
            <a:picLocks noChangeAspect="1"/>
          </p:cNvPicPr>
          <p:nvPr/>
        </p:nvPicPr>
        <p:blipFill rotWithShape="1">
          <a:blip r:embed="rId2"/>
          <a:srcRect t="43286" r="50815" b="19056"/>
          <a:stretch/>
        </p:blipFill>
        <p:spPr>
          <a:xfrm>
            <a:off x="279057" y="3929964"/>
            <a:ext cx="6865308" cy="1642615"/>
          </a:xfrm>
          <a:prstGeom prst="rect">
            <a:avLst/>
          </a:prstGeom>
        </p:spPr>
      </p:pic>
      <p:pic>
        <p:nvPicPr>
          <p:cNvPr id="5" name="Afbeelding 4">
            <a:extLst>
              <a:ext uri="{FF2B5EF4-FFF2-40B4-BE49-F238E27FC236}">
                <a16:creationId xmlns:a16="http://schemas.microsoft.com/office/drawing/2014/main" id="{27426CF1-CA2F-4C3B-8B54-87508B749BED}"/>
              </a:ext>
            </a:extLst>
          </p:cNvPr>
          <p:cNvPicPr>
            <a:picLocks noChangeAspect="1"/>
          </p:cNvPicPr>
          <p:nvPr/>
        </p:nvPicPr>
        <p:blipFill>
          <a:blip r:embed="rId3"/>
          <a:stretch>
            <a:fillRect/>
          </a:stretch>
        </p:blipFill>
        <p:spPr>
          <a:xfrm>
            <a:off x="279057" y="804347"/>
            <a:ext cx="6865308" cy="3147054"/>
          </a:xfrm>
          <a:prstGeom prst="rect">
            <a:avLst/>
          </a:prstGeom>
        </p:spPr>
      </p:pic>
      <p:sp>
        <p:nvSpPr>
          <p:cNvPr id="4" name="Tijdelijke aanduiding voor dianummer 3">
            <a:extLst>
              <a:ext uri="{FF2B5EF4-FFF2-40B4-BE49-F238E27FC236}">
                <a16:creationId xmlns:a16="http://schemas.microsoft.com/office/drawing/2014/main" id="{BB3A42B2-4A41-4614-BF0D-C2C74AEF0D7F}"/>
              </a:ext>
            </a:extLst>
          </p:cNvPr>
          <p:cNvSpPr>
            <a:spLocks noGrp="1"/>
          </p:cNvSpPr>
          <p:nvPr>
            <p:ph type="sldNum" sz="quarter" idx="12"/>
          </p:nvPr>
        </p:nvSpPr>
        <p:spPr/>
        <p:txBody>
          <a:bodyPr/>
          <a:lstStyle/>
          <a:p>
            <a:fld id="{2C38AC07-2592-764B-9F2F-B4CD31FD10F7}" type="slidenum">
              <a:rPr lang="nl-NL" smtClean="0"/>
              <a:pPr/>
              <a:t>9</a:t>
            </a:fld>
            <a:endParaRPr lang="nl-NL" dirty="0"/>
          </a:p>
        </p:txBody>
      </p:sp>
      <p:sp>
        <p:nvSpPr>
          <p:cNvPr id="6" name="Rechthoek 5">
            <a:extLst>
              <a:ext uri="{FF2B5EF4-FFF2-40B4-BE49-F238E27FC236}">
                <a16:creationId xmlns:a16="http://schemas.microsoft.com/office/drawing/2014/main" id="{811967CB-B88E-4481-8DA7-839A7A81F5A7}"/>
              </a:ext>
            </a:extLst>
          </p:cNvPr>
          <p:cNvSpPr/>
          <p:nvPr/>
        </p:nvSpPr>
        <p:spPr>
          <a:xfrm>
            <a:off x="7459670" y="101600"/>
            <a:ext cx="4646605" cy="328592"/>
          </a:xfrm>
          <a:prstGeom prst="rect">
            <a:avLst/>
          </a:prstGeom>
          <a:solidFill>
            <a:srgbClr val="01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latin typeface="Arial" panose="020B0604020202020204" pitchFamily="34" charset="0"/>
                <a:cs typeface="Arial" panose="020B0604020202020204" pitchFamily="34" charset="0"/>
              </a:rPr>
              <a:t>Stappen</a:t>
            </a:r>
          </a:p>
        </p:txBody>
      </p:sp>
      <p:sp>
        <p:nvSpPr>
          <p:cNvPr id="7" name="Rechthoek 6">
            <a:extLst>
              <a:ext uri="{FF2B5EF4-FFF2-40B4-BE49-F238E27FC236}">
                <a16:creationId xmlns:a16="http://schemas.microsoft.com/office/drawing/2014/main" id="{6082287A-8353-4091-B062-ADC3684E50BA}"/>
              </a:ext>
            </a:extLst>
          </p:cNvPr>
          <p:cNvSpPr/>
          <p:nvPr/>
        </p:nvSpPr>
        <p:spPr>
          <a:xfrm>
            <a:off x="7459670" y="430192"/>
            <a:ext cx="4646605" cy="6034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Ga naar “Beheer” in ZorgDomein. </a:t>
            </a:r>
          </a:p>
          <a:p>
            <a:pPr marL="685800" lvl="1" indent="-228600" defTabSz="540000">
              <a:spcAft>
                <a:spcPts val="600"/>
              </a:spcAft>
              <a:buClr>
                <a:schemeClr val="accent2"/>
              </a:buClr>
              <a:buFont typeface="Arial" panose="020B0604020202020204" pitchFamily="34" charset="0"/>
              <a:buChar char="•"/>
            </a:pPr>
            <a:r>
              <a:rPr lang="nl-NL" sz="1200" dirty="0">
                <a:solidFill>
                  <a:schemeClr val="tx2"/>
                </a:solidFill>
                <a:latin typeface="Arial"/>
                <a:cs typeface="Arial"/>
              </a:rPr>
              <a:t>De ZorgDomein coördinator van jouw zorginstelling kan er voor zorgen dat je rechten krijgt om de beschikbaarheid aan te passen. </a:t>
            </a:r>
            <a:endParaRPr lang="nl-NL" sz="1200" dirty="0">
              <a:solidFill>
                <a:schemeClr val="tx2"/>
              </a:solidFill>
              <a:latin typeface="Arial" panose="020B0604020202020204" pitchFamily="34" charset="0"/>
              <a:cs typeface="Arial" panose="020B0604020202020204" pitchFamily="34" charset="0"/>
            </a:endParaRPr>
          </a:p>
          <a:p>
            <a:pPr marL="228600" indent="-228600" defTabSz="540000">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Ga naar ‘Planningstype’: </a:t>
            </a:r>
            <a:r>
              <a:rPr lang="nl-NL" sz="1200" dirty="0">
                <a:solidFill>
                  <a:schemeClr val="tx2"/>
                </a:solidFill>
                <a:latin typeface="Arial"/>
                <a:cs typeface="Arial"/>
              </a:rPr>
              <a:t>De getoonde zorgproducten waarvoor je beschikbaarheid aan kunt geven worden hier getoond.</a:t>
            </a:r>
          </a:p>
          <a:p>
            <a:pPr marL="285750" indent="-285750" defTabSz="540000">
              <a:spcBef>
                <a:spcPts val="600"/>
              </a:spcBef>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De beschikbaarheid van de zorgproducten voor plaatsingsverzoeken kan als volgt worden beheerd :</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“Beschikbaarheid”: zorg is beschikbaar (groen / schuifje open) of niet (rood / schuifje dicht)</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“Plaatsen”: specifieke beschikbaarheid / wachtlijst</a:t>
            </a:r>
          </a:p>
          <a:p>
            <a:pPr marL="1200150" lvl="2" indent="-285750" defTabSz="540000">
              <a:spcBef>
                <a:spcPts val="600"/>
              </a:spcBef>
              <a:buClr>
                <a:schemeClr val="accent2"/>
              </a:buClr>
              <a:buFont typeface="+mj-lt"/>
              <a:buAutoNum type="romanUcPeriod"/>
            </a:pPr>
            <a:r>
              <a:rPr lang="nl-NL" sz="1200" dirty="0">
                <a:solidFill>
                  <a:schemeClr val="tx2"/>
                </a:solidFill>
                <a:latin typeface="Arial" panose="020B0604020202020204" pitchFamily="34" charset="0"/>
                <a:cs typeface="Arial" panose="020B0604020202020204" pitchFamily="34" charset="0"/>
              </a:rPr>
              <a:t>Aantal beschikbare </a:t>
            </a:r>
            <a:r>
              <a:rPr lang="nl-NL" sz="1200" u="sng" dirty="0">
                <a:solidFill>
                  <a:schemeClr val="tx2"/>
                </a:solidFill>
                <a:latin typeface="Arial" panose="020B0604020202020204" pitchFamily="34" charset="0"/>
                <a:cs typeface="Arial" panose="020B0604020202020204" pitchFamily="34" charset="0"/>
              </a:rPr>
              <a:t>plaatsen</a:t>
            </a:r>
          </a:p>
          <a:p>
            <a:pPr marL="1200150" lvl="2" indent="-285750" defTabSz="540000">
              <a:spcBef>
                <a:spcPts val="600"/>
              </a:spcBef>
              <a:buClr>
                <a:schemeClr val="accent2"/>
              </a:buClr>
              <a:buFont typeface="+mj-lt"/>
              <a:buAutoNum type="romanUcPeriod"/>
            </a:pPr>
            <a:r>
              <a:rPr lang="nl-NL" sz="1200" dirty="0">
                <a:solidFill>
                  <a:schemeClr val="tx2"/>
                </a:solidFill>
                <a:latin typeface="Arial" panose="020B0604020202020204" pitchFamily="34" charset="0"/>
                <a:cs typeface="Arial" panose="020B0604020202020204" pitchFamily="34" charset="0"/>
              </a:rPr>
              <a:t>Aantal op de </a:t>
            </a:r>
            <a:r>
              <a:rPr lang="nl-NL" sz="1200" u="sng" dirty="0">
                <a:solidFill>
                  <a:schemeClr val="tx2"/>
                </a:solidFill>
                <a:latin typeface="Arial" panose="020B0604020202020204" pitchFamily="34" charset="0"/>
                <a:cs typeface="Arial" panose="020B0604020202020204" pitchFamily="34" charset="0"/>
              </a:rPr>
              <a:t>wachtlijst</a:t>
            </a:r>
          </a:p>
          <a:p>
            <a:pPr marL="742950" lvl="1" indent="-285750" defTabSz="540000">
              <a:spcBef>
                <a:spcPts val="600"/>
              </a:spcBef>
              <a:buClr>
                <a:schemeClr val="accent2"/>
              </a:buClr>
              <a:buFont typeface="+mj-lt"/>
              <a:buAutoNum type="alphaLcParenR"/>
            </a:pPr>
            <a:r>
              <a:rPr lang="nl-NL" sz="1200" dirty="0">
                <a:solidFill>
                  <a:schemeClr val="tx2"/>
                </a:solidFill>
                <a:latin typeface="Arial" panose="020B0604020202020204" pitchFamily="34" charset="0"/>
                <a:cs typeface="Arial" panose="020B0604020202020204" pitchFamily="34" charset="0"/>
              </a:rPr>
              <a:t>“Tijdsloten”: specifieke beschikbaarheid</a:t>
            </a:r>
          </a:p>
          <a:p>
            <a:pPr marL="1200150" lvl="2" indent="-285750" defTabSz="540000">
              <a:buClr>
                <a:schemeClr val="accent2"/>
              </a:buClr>
              <a:buFont typeface="+mj-lt"/>
              <a:buAutoNum type="romanUcPeriod" startAt="2"/>
            </a:pPr>
            <a:r>
              <a:rPr lang="nl-NL" sz="1200" dirty="0">
                <a:solidFill>
                  <a:schemeClr val="tx2"/>
                </a:solidFill>
                <a:latin typeface="Arial" panose="020B0604020202020204" pitchFamily="34" charset="0"/>
                <a:cs typeface="Arial" panose="020B0604020202020204" pitchFamily="34" charset="0"/>
              </a:rPr>
              <a:t>Op welke tijdsloten zorg beschikbaar is</a:t>
            </a:r>
          </a:p>
          <a:p>
            <a:pPr marL="285750" indent="-285750" defTabSz="5400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De beschikbaarheid voor alle zorgproducten van dit cluster (plaatsingsverzoek intramuraal) voor deze locatie (locatie Breukelen) kan in één keer doorgevoerd worden via de bovenste regel.</a:t>
            </a:r>
          </a:p>
          <a:p>
            <a:pPr marL="285750" indent="-285750" defTabSz="5400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Producten met een specifieke beschikbaarheid kunnen worden beheerd onder “producten met een afwijkende beschikbaarheid”.</a:t>
            </a:r>
          </a:p>
          <a:p>
            <a:pPr marL="285750" indent="-285750" defTabSz="5400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In het scherm wordt aangegeven wanneer de beschikbaarheid voor het laatst is bijgewerkt. Mocht je het niet hebben aangepast maar wel willen aangeven dat de beschikbaarheid actueel is klik je op ’actualiseren’. Dan wordt de datum van vandaag getoond als laatste datum van bijwerken.</a:t>
            </a:r>
          </a:p>
          <a:p>
            <a:pPr marL="285750" indent="-285750" defTabSz="540000">
              <a:spcAft>
                <a:spcPts val="600"/>
              </a:spcAft>
              <a:buClr>
                <a:schemeClr val="accent2"/>
              </a:buClr>
              <a:buFont typeface="+mj-lt"/>
              <a:buAutoNum type="arabicPeriod"/>
            </a:pPr>
            <a:r>
              <a:rPr lang="nl-NL" sz="1200" dirty="0">
                <a:solidFill>
                  <a:schemeClr val="tx2"/>
                </a:solidFill>
                <a:latin typeface="Arial" panose="020B0604020202020204" pitchFamily="34" charset="0"/>
                <a:cs typeface="Arial" panose="020B0604020202020204" pitchFamily="34" charset="0"/>
              </a:rPr>
              <a:t>Klik tot slot op ‘Opslaan’.</a:t>
            </a:r>
          </a:p>
          <a:p>
            <a:pPr defTabSz="540000"/>
            <a:endParaRPr lang="nl-NL" sz="1200" dirty="0">
              <a:solidFill>
                <a:schemeClr val="tx2"/>
              </a:solidFill>
              <a:latin typeface="Arial" panose="020B0604020202020204" pitchFamily="34" charset="0"/>
              <a:cs typeface="Arial" panose="020B0604020202020204" pitchFamily="34" charset="0"/>
            </a:endParaRPr>
          </a:p>
        </p:txBody>
      </p:sp>
      <p:sp>
        <p:nvSpPr>
          <p:cNvPr id="15" name="Ovaal 14">
            <a:extLst>
              <a:ext uri="{FF2B5EF4-FFF2-40B4-BE49-F238E27FC236}">
                <a16:creationId xmlns:a16="http://schemas.microsoft.com/office/drawing/2014/main" id="{49126C4D-0E27-4AD5-8739-3D1A9E284430}"/>
              </a:ext>
            </a:extLst>
          </p:cNvPr>
          <p:cNvSpPr/>
          <p:nvPr/>
        </p:nvSpPr>
        <p:spPr>
          <a:xfrm>
            <a:off x="6121006" y="4713849"/>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b</a:t>
            </a:r>
          </a:p>
        </p:txBody>
      </p:sp>
      <p:sp>
        <p:nvSpPr>
          <p:cNvPr id="18" name="Titel 1">
            <a:extLst>
              <a:ext uri="{FF2B5EF4-FFF2-40B4-BE49-F238E27FC236}">
                <a16:creationId xmlns:a16="http://schemas.microsoft.com/office/drawing/2014/main" id="{18530C17-D2A3-411D-A7AA-1222FBFCD79E}"/>
              </a:ext>
            </a:extLst>
          </p:cNvPr>
          <p:cNvSpPr txBox="1">
            <a:spLocks/>
          </p:cNvSpPr>
          <p:nvPr/>
        </p:nvSpPr>
        <p:spPr>
          <a:xfrm>
            <a:off x="343413" y="6020636"/>
            <a:ext cx="11165715" cy="743656"/>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lang="nl-NL" sz="4000" b="0" i="0" kern="1200" dirty="0">
                <a:solidFill>
                  <a:schemeClr val="accent1"/>
                </a:solidFill>
                <a:latin typeface="Rajdhani Medium" charset="0"/>
                <a:ea typeface="Rajdhani Medium" charset="0"/>
                <a:cs typeface="Rajdhani Medium" charset="0"/>
              </a:defRPr>
            </a:lvl1pPr>
          </a:lstStyle>
          <a:p>
            <a:r>
              <a:rPr lang="nl-NL" dirty="0"/>
              <a:t>Beheer van beschikbaarheid</a:t>
            </a:r>
          </a:p>
        </p:txBody>
      </p:sp>
      <p:sp>
        <p:nvSpPr>
          <p:cNvPr id="9" name="Ovaal 8">
            <a:extLst>
              <a:ext uri="{FF2B5EF4-FFF2-40B4-BE49-F238E27FC236}">
                <a16:creationId xmlns:a16="http://schemas.microsoft.com/office/drawing/2014/main" id="{AD33DD49-8D25-409A-9149-C017CE9632D3}"/>
              </a:ext>
            </a:extLst>
          </p:cNvPr>
          <p:cNvSpPr/>
          <p:nvPr/>
        </p:nvSpPr>
        <p:spPr>
          <a:xfrm>
            <a:off x="970060" y="529559"/>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1</a:t>
            </a:r>
          </a:p>
        </p:txBody>
      </p:sp>
      <p:sp>
        <p:nvSpPr>
          <p:cNvPr id="35" name="Ovaal 34">
            <a:extLst>
              <a:ext uri="{FF2B5EF4-FFF2-40B4-BE49-F238E27FC236}">
                <a16:creationId xmlns:a16="http://schemas.microsoft.com/office/drawing/2014/main" id="{6F701832-A619-4B08-B908-AC15AC700B55}"/>
              </a:ext>
            </a:extLst>
          </p:cNvPr>
          <p:cNvSpPr/>
          <p:nvPr/>
        </p:nvSpPr>
        <p:spPr>
          <a:xfrm>
            <a:off x="39228" y="1253364"/>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2</a:t>
            </a:r>
          </a:p>
        </p:txBody>
      </p:sp>
      <p:sp>
        <p:nvSpPr>
          <p:cNvPr id="36" name="Ovaal 35">
            <a:extLst>
              <a:ext uri="{FF2B5EF4-FFF2-40B4-BE49-F238E27FC236}">
                <a16:creationId xmlns:a16="http://schemas.microsoft.com/office/drawing/2014/main" id="{52A39FA5-20F7-4212-973C-E2F5974CCFCC}"/>
              </a:ext>
            </a:extLst>
          </p:cNvPr>
          <p:cNvSpPr/>
          <p:nvPr/>
        </p:nvSpPr>
        <p:spPr>
          <a:xfrm>
            <a:off x="3498433" y="4427311"/>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3</a:t>
            </a:r>
          </a:p>
        </p:txBody>
      </p:sp>
      <p:sp>
        <p:nvSpPr>
          <p:cNvPr id="37" name="Ovaal 36">
            <a:extLst>
              <a:ext uri="{FF2B5EF4-FFF2-40B4-BE49-F238E27FC236}">
                <a16:creationId xmlns:a16="http://schemas.microsoft.com/office/drawing/2014/main" id="{11BEAEF4-93AD-4E80-B008-E4F33717DF02}"/>
              </a:ext>
            </a:extLst>
          </p:cNvPr>
          <p:cNvSpPr/>
          <p:nvPr/>
        </p:nvSpPr>
        <p:spPr>
          <a:xfrm>
            <a:off x="6304635" y="4369006"/>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a:t>
            </a:r>
          </a:p>
        </p:txBody>
      </p:sp>
      <p:sp>
        <p:nvSpPr>
          <p:cNvPr id="39" name="Ovaal 38">
            <a:extLst>
              <a:ext uri="{FF2B5EF4-FFF2-40B4-BE49-F238E27FC236}">
                <a16:creationId xmlns:a16="http://schemas.microsoft.com/office/drawing/2014/main" id="{48F2FAD0-808D-46A9-A7CD-DE001E0A7BB6}"/>
              </a:ext>
            </a:extLst>
          </p:cNvPr>
          <p:cNvSpPr/>
          <p:nvPr/>
        </p:nvSpPr>
        <p:spPr>
          <a:xfrm>
            <a:off x="6428761" y="2793065"/>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5</a:t>
            </a:r>
          </a:p>
        </p:txBody>
      </p:sp>
      <p:sp>
        <p:nvSpPr>
          <p:cNvPr id="40" name="Ovaal 39">
            <a:extLst>
              <a:ext uri="{FF2B5EF4-FFF2-40B4-BE49-F238E27FC236}">
                <a16:creationId xmlns:a16="http://schemas.microsoft.com/office/drawing/2014/main" id="{C303285D-B158-4B62-BCBE-5F0D1E38DB28}"/>
              </a:ext>
            </a:extLst>
          </p:cNvPr>
          <p:cNvSpPr/>
          <p:nvPr/>
        </p:nvSpPr>
        <p:spPr>
          <a:xfrm>
            <a:off x="6304635" y="3154514"/>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a:t>
            </a:r>
          </a:p>
        </p:txBody>
      </p:sp>
      <p:sp>
        <p:nvSpPr>
          <p:cNvPr id="41" name="Ovaal 40">
            <a:extLst>
              <a:ext uri="{FF2B5EF4-FFF2-40B4-BE49-F238E27FC236}">
                <a16:creationId xmlns:a16="http://schemas.microsoft.com/office/drawing/2014/main" id="{F8D45C10-776D-42AF-94B7-D4B045381424}"/>
              </a:ext>
            </a:extLst>
          </p:cNvPr>
          <p:cNvSpPr/>
          <p:nvPr/>
        </p:nvSpPr>
        <p:spPr>
          <a:xfrm>
            <a:off x="6355006" y="4710113"/>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900" dirty="0">
                <a:latin typeface="Arial" panose="020B0604020202020204" pitchFamily="34" charset="0"/>
                <a:cs typeface="Arial" panose="020B0604020202020204" pitchFamily="34" charset="0"/>
              </a:rPr>
              <a:t>||</a:t>
            </a:r>
          </a:p>
        </p:txBody>
      </p:sp>
      <p:sp>
        <p:nvSpPr>
          <p:cNvPr id="43" name="Ovaal 42">
            <a:extLst>
              <a:ext uri="{FF2B5EF4-FFF2-40B4-BE49-F238E27FC236}">
                <a16:creationId xmlns:a16="http://schemas.microsoft.com/office/drawing/2014/main" id="{CC81B627-4BBA-46BD-B835-5660E6126B52}"/>
              </a:ext>
            </a:extLst>
          </p:cNvPr>
          <p:cNvSpPr/>
          <p:nvPr/>
        </p:nvSpPr>
        <p:spPr>
          <a:xfrm>
            <a:off x="2162507" y="2312338"/>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4</a:t>
            </a:r>
          </a:p>
        </p:txBody>
      </p:sp>
      <p:pic>
        <p:nvPicPr>
          <p:cNvPr id="17" name="Afbeelding 16">
            <a:extLst>
              <a:ext uri="{FF2B5EF4-FFF2-40B4-BE49-F238E27FC236}">
                <a16:creationId xmlns:a16="http://schemas.microsoft.com/office/drawing/2014/main" id="{609C8532-6C8D-413A-BE13-8BF2A44AB2E6}"/>
              </a:ext>
            </a:extLst>
          </p:cNvPr>
          <p:cNvPicPr>
            <a:picLocks noChangeAspect="1"/>
          </p:cNvPicPr>
          <p:nvPr/>
        </p:nvPicPr>
        <p:blipFill>
          <a:blip r:embed="rId4"/>
          <a:stretch>
            <a:fillRect/>
          </a:stretch>
        </p:blipFill>
        <p:spPr>
          <a:xfrm>
            <a:off x="279057" y="5425027"/>
            <a:ext cx="6865308" cy="187399"/>
          </a:xfrm>
          <a:prstGeom prst="rect">
            <a:avLst/>
          </a:prstGeom>
        </p:spPr>
      </p:pic>
      <p:pic>
        <p:nvPicPr>
          <p:cNvPr id="22" name="Afbeelding 21">
            <a:extLst>
              <a:ext uri="{FF2B5EF4-FFF2-40B4-BE49-F238E27FC236}">
                <a16:creationId xmlns:a16="http://schemas.microsoft.com/office/drawing/2014/main" id="{C6C4CE59-7229-4046-8D41-BA9884DA338E}"/>
              </a:ext>
            </a:extLst>
          </p:cNvPr>
          <p:cNvPicPr>
            <a:picLocks noChangeAspect="1"/>
          </p:cNvPicPr>
          <p:nvPr/>
        </p:nvPicPr>
        <p:blipFill>
          <a:blip r:embed="rId5"/>
          <a:stretch>
            <a:fillRect/>
          </a:stretch>
        </p:blipFill>
        <p:spPr>
          <a:xfrm>
            <a:off x="279057" y="3909552"/>
            <a:ext cx="1103218" cy="1475628"/>
          </a:xfrm>
          <a:prstGeom prst="rect">
            <a:avLst/>
          </a:prstGeom>
        </p:spPr>
      </p:pic>
      <p:pic>
        <p:nvPicPr>
          <p:cNvPr id="25" name="Afbeelding 24">
            <a:extLst>
              <a:ext uri="{FF2B5EF4-FFF2-40B4-BE49-F238E27FC236}">
                <a16:creationId xmlns:a16="http://schemas.microsoft.com/office/drawing/2014/main" id="{94CCD932-C8AC-4881-B429-FFA273314E23}"/>
              </a:ext>
            </a:extLst>
          </p:cNvPr>
          <p:cNvPicPr>
            <a:picLocks noChangeAspect="1"/>
          </p:cNvPicPr>
          <p:nvPr/>
        </p:nvPicPr>
        <p:blipFill>
          <a:blip r:embed="rId6"/>
          <a:stretch>
            <a:fillRect/>
          </a:stretch>
        </p:blipFill>
        <p:spPr>
          <a:xfrm>
            <a:off x="1558455" y="5044159"/>
            <a:ext cx="5525449" cy="377903"/>
          </a:xfrm>
          <a:prstGeom prst="rect">
            <a:avLst/>
          </a:prstGeom>
        </p:spPr>
      </p:pic>
      <p:sp>
        <p:nvSpPr>
          <p:cNvPr id="44" name="Ovaal 43">
            <a:extLst>
              <a:ext uri="{FF2B5EF4-FFF2-40B4-BE49-F238E27FC236}">
                <a16:creationId xmlns:a16="http://schemas.microsoft.com/office/drawing/2014/main" id="{AE0F066C-85E6-4B32-A573-D2F32FBF7AE4}"/>
              </a:ext>
            </a:extLst>
          </p:cNvPr>
          <p:cNvSpPr/>
          <p:nvPr/>
        </p:nvSpPr>
        <p:spPr>
          <a:xfrm>
            <a:off x="6311761" y="5072545"/>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c</a:t>
            </a:r>
          </a:p>
        </p:txBody>
      </p:sp>
      <p:sp>
        <p:nvSpPr>
          <p:cNvPr id="46" name="Ovaal 45">
            <a:extLst>
              <a:ext uri="{FF2B5EF4-FFF2-40B4-BE49-F238E27FC236}">
                <a16:creationId xmlns:a16="http://schemas.microsoft.com/office/drawing/2014/main" id="{8AC1E76E-6C2C-493A-AD5D-C56237D25FE9}"/>
              </a:ext>
            </a:extLst>
          </p:cNvPr>
          <p:cNvSpPr/>
          <p:nvPr/>
        </p:nvSpPr>
        <p:spPr>
          <a:xfrm>
            <a:off x="6066791" y="3162498"/>
            <a:ext cx="234000" cy="23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b</a:t>
            </a:r>
          </a:p>
        </p:txBody>
      </p:sp>
      <p:sp>
        <p:nvSpPr>
          <p:cNvPr id="47" name="Ovaal 46">
            <a:extLst>
              <a:ext uri="{FF2B5EF4-FFF2-40B4-BE49-F238E27FC236}">
                <a16:creationId xmlns:a16="http://schemas.microsoft.com/office/drawing/2014/main" id="{4616D1B7-385E-459C-A8E6-9E3182E0C649}"/>
              </a:ext>
            </a:extLst>
          </p:cNvPr>
          <p:cNvSpPr/>
          <p:nvPr/>
        </p:nvSpPr>
        <p:spPr>
          <a:xfrm>
            <a:off x="3273418" y="2751347"/>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5</a:t>
            </a:r>
          </a:p>
        </p:txBody>
      </p:sp>
      <p:sp>
        <p:nvSpPr>
          <p:cNvPr id="48" name="Ovaal 47">
            <a:extLst>
              <a:ext uri="{FF2B5EF4-FFF2-40B4-BE49-F238E27FC236}">
                <a16:creationId xmlns:a16="http://schemas.microsoft.com/office/drawing/2014/main" id="{C3BA0CB5-59F8-4B73-8DD7-0E42E59CB029}"/>
              </a:ext>
            </a:extLst>
          </p:cNvPr>
          <p:cNvSpPr/>
          <p:nvPr/>
        </p:nvSpPr>
        <p:spPr>
          <a:xfrm>
            <a:off x="6143608" y="1742617"/>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6</a:t>
            </a:r>
          </a:p>
        </p:txBody>
      </p:sp>
      <p:sp>
        <p:nvSpPr>
          <p:cNvPr id="49" name="Ovaal 48">
            <a:extLst>
              <a:ext uri="{FF2B5EF4-FFF2-40B4-BE49-F238E27FC236}">
                <a16:creationId xmlns:a16="http://schemas.microsoft.com/office/drawing/2014/main" id="{97CAEBE4-6971-46E3-9A17-D6F7324066A8}"/>
              </a:ext>
            </a:extLst>
          </p:cNvPr>
          <p:cNvSpPr/>
          <p:nvPr/>
        </p:nvSpPr>
        <p:spPr>
          <a:xfrm>
            <a:off x="6856365" y="5637606"/>
            <a:ext cx="288000" cy="28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9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4200458872"/>
      </p:ext>
    </p:extLst>
  </p:cSld>
  <p:clrMapOvr>
    <a:masterClrMapping/>
  </p:clrMapOvr>
</p:sld>
</file>

<file path=ppt/theme/theme1.xml><?xml version="1.0" encoding="utf-8"?>
<a:theme xmlns:a="http://schemas.openxmlformats.org/drawingml/2006/main" name="Kantoorthema">
  <a:themeElements>
    <a:clrScheme name="Zorgdomein">
      <a:dk1>
        <a:srgbClr val="333333"/>
      </a:dk1>
      <a:lt1>
        <a:srgbClr val="FFFFFF"/>
      </a:lt1>
      <a:dk2>
        <a:srgbClr val="333333"/>
      </a:dk2>
      <a:lt2>
        <a:srgbClr val="FFFFFF"/>
      </a:lt2>
      <a:accent1>
        <a:srgbClr val="0073CF"/>
      </a:accent1>
      <a:accent2>
        <a:srgbClr val="FF7700"/>
      </a:accent2>
      <a:accent3>
        <a:srgbClr val="F2F2F2"/>
      </a:accent3>
      <a:accent4>
        <a:srgbClr val="E5F1FA"/>
      </a:accent4>
      <a:accent5>
        <a:srgbClr val="FDF3E8"/>
      </a:accent5>
      <a:accent6>
        <a:srgbClr val="333333"/>
      </a:accent6>
      <a:hlink>
        <a:srgbClr val="0073CF"/>
      </a:hlink>
      <a:folHlink>
        <a:srgbClr val="FF77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ea9dff7-759a-4bcd-adaf-4faae0e1245e">
      <UserInfo>
        <DisplayName>Sander Knotnerus</DisplayName>
        <AccountId>16</AccountId>
        <AccountType/>
      </UserInfo>
      <UserInfo>
        <DisplayName>Alke van Avesaath</DisplayName>
        <AccountId>12</AccountId>
        <AccountType/>
      </UserInfo>
      <UserInfo>
        <DisplayName>Peter de Roeck</DisplayName>
        <AccountId>36</AccountId>
        <AccountType/>
      </UserInfo>
      <UserInfo>
        <DisplayName>Esther Berkman</DisplayName>
        <AccountId>39</AccountId>
        <AccountType/>
      </UserInfo>
      <UserInfo>
        <DisplayName>Ester Voetman</DisplayName>
        <AccountId>13</AccountId>
        <AccountType/>
      </UserInfo>
      <UserInfo>
        <DisplayName>Evelien de Wit</DisplayName>
        <AccountId>38</AccountId>
        <AccountType/>
      </UserInfo>
      <UserInfo>
        <DisplayName>Mart van den Bergh</DisplayName>
        <AccountId>30</AccountId>
        <AccountType/>
      </UserInfo>
      <UserInfo>
        <DisplayName>Anja van Loon</DisplayName>
        <AccountId>27</AccountId>
        <AccountType/>
      </UserInfo>
      <UserInfo>
        <DisplayName>Paul Simoons</DisplayName>
        <AccountId>15</AccountId>
        <AccountType/>
      </UserInfo>
      <UserInfo>
        <DisplayName>Maarten Koks</DisplayName>
        <AccountId>6</AccountId>
        <AccountType/>
      </UserInfo>
      <UserInfo>
        <DisplayName>Felicia Yap</DisplayName>
        <AccountId>52</AccountId>
        <AccountType/>
      </UserInfo>
      <UserInfo>
        <DisplayName>Robert Dijkstra</DisplayName>
        <AccountId>24</AccountId>
        <AccountType/>
      </UserInfo>
      <UserInfo>
        <DisplayName>Ayse Caliskan</DisplayName>
        <AccountId>19</AccountId>
        <AccountType/>
      </UserInfo>
    </SharedWithUsers>
    <_Flow_SignoffStatus xmlns="b077d68e-8c77-42a7-bd5f-4e8b89d979a2"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83709C50423447ABD75D6EBBEA1902" ma:contentTypeVersion="16" ma:contentTypeDescription="Een nieuw document maken." ma:contentTypeScope="" ma:versionID="d6a14bc066bf63d676c81af335d0f177">
  <xsd:schema xmlns:xsd="http://www.w3.org/2001/XMLSchema" xmlns:xs="http://www.w3.org/2001/XMLSchema" xmlns:p="http://schemas.microsoft.com/office/2006/metadata/properties" xmlns:ns1="http://schemas.microsoft.com/sharepoint/v3" xmlns:ns2="b077d68e-8c77-42a7-bd5f-4e8b89d979a2" xmlns:ns3="8ea9dff7-759a-4bcd-adaf-4faae0e1245e" targetNamespace="http://schemas.microsoft.com/office/2006/metadata/properties" ma:root="true" ma:fieldsID="0202b99e34b5495cbceddd72fae23436" ns1:_="" ns2:_="" ns3:_="">
    <xsd:import namespace="http://schemas.microsoft.com/sharepoint/v3"/>
    <xsd:import namespace="b077d68e-8c77-42a7-bd5f-4e8b89d979a2"/>
    <xsd:import namespace="8ea9dff7-759a-4bcd-adaf-4faae0e124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Eigenschappen van het geïntegreerd beleid voor naleving" ma:hidden="true" ma:internalName="_ip_UnifiedCompliancePolicyProperties">
      <xsd:simpleType>
        <xsd:restriction base="dms:Note"/>
      </xsd:simpleType>
    </xsd:element>
    <xsd:element name="_ip_UnifiedCompliancePolicyUIAction" ma:index="22"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77d68e-8c77-42a7-bd5f-4e8b89d97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Afmeldingsstatus" ma:internalName="Afmeldings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a9dff7-759a-4bcd-adaf-4faae0e1245e"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135F99-91A5-4E45-9451-AC7DF4C6A529}">
  <ds:schemaRefs>
    <ds:schemaRef ds:uri="http://schemas.microsoft.com/sharepoint/v3/contenttype/forms"/>
  </ds:schemaRefs>
</ds:datastoreItem>
</file>

<file path=customXml/itemProps2.xml><?xml version="1.0" encoding="utf-8"?>
<ds:datastoreItem xmlns:ds="http://schemas.openxmlformats.org/officeDocument/2006/customXml" ds:itemID="{47BFC66B-8361-419F-9FF7-F361FD3F45C5}">
  <ds:schemaRefs>
    <ds:schemaRef ds:uri="http://schemas.microsoft.com/office/2006/metadata/properties"/>
    <ds:schemaRef ds:uri="http://schemas.microsoft.com/office/infopath/2007/PartnerControls"/>
    <ds:schemaRef ds:uri="8ea9dff7-759a-4bcd-adaf-4faae0e1245e"/>
    <ds:schemaRef ds:uri="b077d68e-8c77-42a7-bd5f-4e8b89d979a2"/>
    <ds:schemaRef ds:uri="http://schemas.microsoft.com/sharepoint/v3"/>
  </ds:schemaRefs>
</ds:datastoreItem>
</file>

<file path=customXml/itemProps3.xml><?xml version="1.0" encoding="utf-8"?>
<ds:datastoreItem xmlns:ds="http://schemas.openxmlformats.org/officeDocument/2006/customXml" ds:itemID="{A150A7EA-B66E-425F-9020-A3DCBF86C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077d68e-8c77-42a7-bd5f-4e8b89d979a2"/>
    <ds:schemaRef ds:uri="8ea9dff7-759a-4bcd-adaf-4faae0e124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20190614 ZorgDomein ppt template uitgebreid </Template>
  <TotalTime>0</TotalTime>
  <Words>2003</Words>
  <Application>Microsoft Office PowerPoint</Application>
  <PresentationFormat>Breedbeeld</PresentationFormat>
  <Paragraphs>286</Paragraphs>
  <Slides>26</Slides>
  <Notes>4</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26</vt:i4>
      </vt:variant>
    </vt:vector>
  </HeadingPairs>
  <TitlesOfParts>
    <vt:vector size="34" baseType="lpstr">
      <vt:lpstr>Arial</vt:lpstr>
      <vt:lpstr>Arial Regular</vt:lpstr>
      <vt:lpstr>Avenir Next</vt:lpstr>
      <vt:lpstr>Calibri</vt:lpstr>
      <vt:lpstr>Ink Free</vt:lpstr>
      <vt:lpstr>Rajdhani Medium</vt:lpstr>
      <vt:lpstr>Verdana</vt:lpstr>
      <vt:lpstr>Kantoorthema</vt:lpstr>
      <vt:lpstr>PowerPoint-presentatie</vt:lpstr>
      <vt:lpstr>Toelichting op de functionaliteit</vt:lpstr>
      <vt:lpstr>Het transferproces en ondersteuning van ZorgDomein</vt:lpstr>
      <vt:lpstr>Account </vt:lpstr>
      <vt:lpstr>PowerPoint-presentatie</vt:lpstr>
      <vt:lpstr>0. Account aanmaken of uitbreiden</vt:lpstr>
      <vt:lpstr>PowerPoint-presentatie</vt:lpstr>
      <vt:lpstr>Beheer van beschikbaarheid  </vt:lpstr>
      <vt:lpstr>PowerPoint-presentatie</vt:lpstr>
      <vt:lpstr>  Ontvangen van plaatsingsverzoeken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Overleggen rondom een plaatsingsverzoek </vt:lpstr>
      <vt:lpstr>PowerPoint-presentatie</vt:lpstr>
      <vt:lpstr>Verder over overleggen:</vt:lpstr>
      <vt:lpstr>  Ontvangen van overdrachten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komt de titel</dc:title>
  <dc:creator>Evelien de Wit</dc:creator>
  <cp:lastModifiedBy>Ana Tomic</cp:lastModifiedBy>
  <cp:revision>55</cp:revision>
  <cp:lastPrinted>2015-07-09T14:45:54Z</cp:lastPrinted>
  <dcterms:created xsi:type="dcterms:W3CDTF">2018-12-14T11:48:14Z</dcterms:created>
  <dcterms:modified xsi:type="dcterms:W3CDTF">2022-10-17T14:21:32Z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0x0101001C83709C50423447ABD75D6EBBEA1902</vt:lpwstr>
  </property>
  <property fmtid="{D5CDD505-2E9C-101B-9397-08002B2CF9AE}" pid="3" name="AuthorIds_UIVersion_17408">
    <vt:lpwstr>38</vt:lpwstr>
  </property>
  <property fmtid="{D5CDD505-2E9C-101B-9397-08002B2CF9AE}" pid="4" name="AuthorIds_UIVersion_19456">
    <vt:lpwstr>19</vt:lpwstr>
  </property>
</Properties>
</file>